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1"/>
  </p:sldMasterIdLst>
  <p:notesMasterIdLst>
    <p:notesMasterId r:id="rId22"/>
  </p:notesMasterIdLst>
  <p:sldIdLst>
    <p:sldId id="256" r:id="rId2"/>
    <p:sldId id="257" r:id="rId3"/>
    <p:sldId id="258" r:id="rId4"/>
    <p:sldId id="259" r:id="rId5"/>
    <p:sldId id="335" r:id="rId6"/>
    <p:sldId id="264" r:id="rId7"/>
    <p:sldId id="265" r:id="rId8"/>
    <p:sldId id="266" r:id="rId9"/>
    <p:sldId id="267" r:id="rId10"/>
    <p:sldId id="268" r:id="rId11"/>
    <p:sldId id="269" r:id="rId12"/>
    <p:sldId id="324" r:id="rId13"/>
    <p:sldId id="326" r:id="rId14"/>
    <p:sldId id="332" r:id="rId15"/>
    <p:sldId id="325" r:id="rId16"/>
    <p:sldId id="328" r:id="rId17"/>
    <p:sldId id="329" r:id="rId18"/>
    <p:sldId id="330" r:id="rId19"/>
    <p:sldId id="331" r:id="rId20"/>
    <p:sldId id="26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73"/>
    <p:restoredTop sz="94674"/>
  </p:normalViewPr>
  <p:slideViewPr>
    <p:cSldViewPr snapToGrid="0" snapToObjects="1">
      <p:cViewPr varScale="1">
        <p:scale>
          <a:sx n="128" d="100"/>
          <a:sy n="128" d="100"/>
        </p:scale>
        <p:origin x="126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EEB83A-AF67-4C48-B4CA-B5848507C3C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65C854A-C8AE-F049-B374-EDFCDD1D256D}">
      <dgm:prSet/>
      <dgm:spPr/>
      <dgm:t>
        <a:bodyPr/>
        <a:lstStyle/>
        <a:p>
          <a:r>
            <a:rPr lang="en-US" dirty="0"/>
            <a:t>Basics</a:t>
          </a:r>
        </a:p>
      </dgm:t>
    </dgm:pt>
    <dgm:pt modelId="{6209C91F-B383-8043-868A-D34B1220C15F}" type="parTrans" cxnId="{C170D1B5-D1A5-6A4A-94B1-BB693AABDA94}">
      <dgm:prSet/>
      <dgm:spPr/>
      <dgm:t>
        <a:bodyPr/>
        <a:lstStyle/>
        <a:p>
          <a:endParaRPr lang="en-US"/>
        </a:p>
      </dgm:t>
    </dgm:pt>
    <dgm:pt modelId="{F71DDD50-16E2-1C4F-A63F-567F27EFDAF4}" type="sibTrans" cxnId="{C170D1B5-D1A5-6A4A-94B1-BB693AABDA94}">
      <dgm:prSet/>
      <dgm:spPr/>
      <dgm:t>
        <a:bodyPr/>
        <a:lstStyle/>
        <a:p>
          <a:endParaRPr lang="en-US"/>
        </a:p>
      </dgm:t>
    </dgm:pt>
    <dgm:pt modelId="{756A884B-5B16-1645-8735-C1797DE03A87}">
      <dgm:prSet/>
      <dgm:spPr/>
      <dgm:t>
        <a:bodyPr/>
        <a:lstStyle/>
        <a:p>
          <a:r>
            <a:rPr lang="en-US" dirty="0"/>
            <a:t>Energy Label</a:t>
          </a:r>
        </a:p>
      </dgm:t>
    </dgm:pt>
    <dgm:pt modelId="{B8B1344C-8E2A-D043-8DB7-F4DA5C215960}" type="parTrans" cxnId="{2CAE523C-FE64-8F47-A223-FDC2C708333F}">
      <dgm:prSet/>
      <dgm:spPr/>
      <dgm:t>
        <a:bodyPr/>
        <a:lstStyle/>
        <a:p>
          <a:endParaRPr lang="en-US"/>
        </a:p>
      </dgm:t>
    </dgm:pt>
    <dgm:pt modelId="{A17D948B-E736-FD43-B36D-1560419CF37A}" type="sibTrans" cxnId="{2CAE523C-FE64-8F47-A223-FDC2C708333F}">
      <dgm:prSet/>
      <dgm:spPr/>
      <dgm:t>
        <a:bodyPr/>
        <a:lstStyle/>
        <a:p>
          <a:endParaRPr lang="en-US"/>
        </a:p>
      </dgm:t>
    </dgm:pt>
    <dgm:pt modelId="{093C3BF5-64A2-4141-9B17-102D60347887}">
      <dgm:prSet/>
      <dgm:spPr/>
      <dgm:t>
        <a:bodyPr/>
        <a:lstStyle/>
        <a:p>
          <a:r>
            <a:rPr lang="en-US" dirty="0"/>
            <a:t>Features</a:t>
          </a:r>
        </a:p>
      </dgm:t>
    </dgm:pt>
    <dgm:pt modelId="{7F6D1D55-4F83-3D4D-8DEF-D68B756237FC}" type="parTrans" cxnId="{18F82522-0555-6348-B5C4-C4D831A4FC9C}">
      <dgm:prSet/>
      <dgm:spPr/>
      <dgm:t>
        <a:bodyPr/>
        <a:lstStyle/>
        <a:p>
          <a:endParaRPr lang="en-US"/>
        </a:p>
      </dgm:t>
    </dgm:pt>
    <dgm:pt modelId="{2BC6C9AF-C482-2D4C-A457-DA0758489571}" type="sibTrans" cxnId="{18F82522-0555-6348-B5C4-C4D831A4FC9C}">
      <dgm:prSet/>
      <dgm:spPr/>
      <dgm:t>
        <a:bodyPr/>
        <a:lstStyle/>
        <a:p>
          <a:endParaRPr lang="en-US"/>
        </a:p>
      </dgm:t>
    </dgm:pt>
    <dgm:pt modelId="{900BADD4-E7EE-CA48-BD11-B17F7CC5D105}">
      <dgm:prSet/>
      <dgm:spPr/>
      <dgm:t>
        <a:bodyPr/>
        <a:lstStyle/>
        <a:p>
          <a:r>
            <a:rPr lang="en-US" dirty="0"/>
            <a:t>Marketing &amp; Communication</a:t>
          </a:r>
        </a:p>
      </dgm:t>
    </dgm:pt>
    <dgm:pt modelId="{929F0FD3-09E7-2B40-9401-C6C2A6A942A0}" type="parTrans" cxnId="{B9CCE1BD-C5E0-8D46-94F6-053737C547C7}">
      <dgm:prSet/>
      <dgm:spPr/>
      <dgm:t>
        <a:bodyPr/>
        <a:lstStyle/>
        <a:p>
          <a:endParaRPr lang="en-US"/>
        </a:p>
      </dgm:t>
    </dgm:pt>
    <dgm:pt modelId="{2BCD9207-E299-6A4F-8688-4B8DAB9AD5E7}" type="sibTrans" cxnId="{B9CCE1BD-C5E0-8D46-94F6-053737C547C7}">
      <dgm:prSet/>
      <dgm:spPr/>
      <dgm:t>
        <a:bodyPr/>
        <a:lstStyle/>
        <a:p>
          <a:endParaRPr lang="en-US"/>
        </a:p>
      </dgm:t>
    </dgm:pt>
    <dgm:pt modelId="{0FF214FE-E91E-1744-B88F-6D16F0B92BD3}">
      <dgm:prSet/>
      <dgm:spPr/>
      <dgm:t>
        <a:bodyPr/>
        <a:lstStyle/>
        <a:p>
          <a:r>
            <a:rPr lang="en-GB"/>
            <a:t>Brand name</a:t>
          </a:r>
          <a:endParaRPr lang="en-US"/>
        </a:p>
      </dgm:t>
    </dgm:pt>
    <dgm:pt modelId="{6DD5A2AE-BE06-C044-B523-AF1CE61E029D}" type="parTrans" cxnId="{203F3968-D8B8-6047-B55A-8C8A7E234020}">
      <dgm:prSet/>
      <dgm:spPr/>
      <dgm:t>
        <a:bodyPr/>
        <a:lstStyle/>
        <a:p>
          <a:endParaRPr lang="en-US"/>
        </a:p>
      </dgm:t>
    </dgm:pt>
    <dgm:pt modelId="{95CA2499-FF46-6242-9423-AA2A918D621C}" type="sibTrans" cxnId="{203F3968-D8B8-6047-B55A-8C8A7E234020}">
      <dgm:prSet/>
      <dgm:spPr/>
      <dgm:t>
        <a:bodyPr/>
        <a:lstStyle/>
        <a:p>
          <a:endParaRPr lang="en-US"/>
        </a:p>
      </dgm:t>
    </dgm:pt>
    <dgm:pt modelId="{0C86D86E-4A8E-4D4A-ABCC-206F9A89BC0A}">
      <dgm:prSet/>
      <dgm:spPr/>
      <dgm:t>
        <a:bodyPr/>
        <a:lstStyle/>
        <a:p>
          <a:r>
            <a:rPr lang="en-GB"/>
            <a:t>GTIN</a:t>
          </a:r>
          <a:endParaRPr lang="en-GB" dirty="0"/>
        </a:p>
      </dgm:t>
    </dgm:pt>
    <dgm:pt modelId="{411FB04E-F464-8043-8B77-3BCE497AEDD5}" type="parTrans" cxnId="{4D2714B2-BEC3-FB46-95FB-625232537C69}">
      <dgm:prSet/>
      <dgm:spPr/>
      <dgm:t>
        <a:bodyPr/>
        <a:lstStyle/>
        <a:p>
          <a:endParaRPr lang="en-US"/>
        </a:p>
      </dgm:t>
    </dgm:pt>
    <dgm:pt modelId="{A5EC06AD-3A2D-FD42-B170-52169C90EB97}" type="sibTrans" cxnId="{4D2714B2-BEC3-FB46-95FB-625232537C69}">
      <dgm:prSet/>
      <dgm:spPr/>
      <dgm:t>
        <a:bodyPr/>
        <a:lstStyle/>
        <a:p>
          <a:endParaRPr lang="en-US"/>
        </a:p>
      </dgm:t>
    </dgm:pt>
    <dgm:pt modelId="{CC3FBA5C-DFDC-8643-82C6-6D99509AFBB4}">
      <dgm:prSet/>
      <dgm:spPr/>
      <dgm:t>
        <a:bodyPr/>
        <a:lstStyle/>
        <a:p>
          <a:r>
            <a:rPr lang="en-GB"/>
            <a:t>Article no.</a:t>
          </a:r>
          <a:endParaRPr lang="en-GB" dirty="0"/>
        </a:p>
      </dgm:t>
    </dgm:pt>
    <dgm:pt modelId="{2CCF9E52-D65D-AF46-9356-1149840A0092}" type="parTrans" cxnId="{A8D4D6F4-8783-8944-9AE6-9B807EB81135}">
      <dgm:prSet/>
      <dgm:spPr/>
      <dgm:t>
        <a:bodyPr/>
        <a:lstStyle/>
        <a:p>
          <a:endParaRPr lang="en-US"/>
        </a:p>
      </dgm:t>
    </dgm:pt>
    <dgm:pt modelId="{5E5663EB-7460-5A4C-A0C1-E92A9A502EC0}" type="sibTrans" cxnId="{A8D4D6F4-8783-8944-9AE6-9B807EB81135}">
      <dgm:prSet/>
      <dgm:spPr/>
      <dgm:t>
        <a:bodyPr/>
        <a:lstStyle/>
        <a:p>
          <a:endParaRPr lang="en-US"/>
        </a:p>
      </dgm:t>
    </dgm:pt>
    <dgm:pt modelId="{539C3084-BF42-5B40-B042-93FCB9626D72}">
      <dgm:prSet/>
      <dgm:spPr/>
      <dgm:t>
        <a:bodyPr/>
        <a:lstStyle/>
        <a:p>
          <a:r>
            <a:rPr lang="en-GB"/>
            <a:t>Voltage</a:t>
          </a:r>
          <a:endParaRPr lang="en-GB" dirty="0"/>
        </a:p>
      </dgm:t>
    </dgm:pt>
    <dgm:pt modelId="{E2431A65-644A-F44B-A35E-33AA7FE6B854}" type="parTrans" cxnId="{AF7CA43E-2DD4-4542-8717-E2DE064DB5CC}">
      <dgm:prSet/>
      <dgm:spPr/>
      <dgm:t>
        <a:bodyPr/>
        <a:lstStyle/>
        <a:p>
          <a:endParaRPr lang="en-US"/>
        </a:p>
      </dgm:t>
    </dgm:pt>
    <dgm:pt modelId="{1F5F997A-58DE-364F-9377-1F9939EA7440}" type="sibTrans" cxnId="{AF7CA43E-2DD4-4542-8717-E2DE064DB5CC}">
      <dgm:prSet/>
      <dgm:spPr/>
      <dgm:t>
        <a:bodyPr/>
        <a:lstStyle/>
        <a:p>
          <a:endParaRPr lang="en-US"/>
        </a:p>
      </dgm:t>
    </dgm:pt>
    <dgm:pt modelId="{99371EF5-4C92-BD48-B430-1700394C3FA9}">
      <dgm:prSet/>
      <dgm:spPr/>
      <dgm:t>
        <a:bodyPr/>
        <a:lstStyle/>
        <a:p>
          <a:r>
            <a:rPr lang="en-GB"/>
            <a:t>Colour</a:t>
          </a:r>
          <a:endParaRPr lang="en-GB" dirty="0"/>
        </a:p>
      </dgm:t>
    </dgm:pt>
    <dgm:pt modelId="{5F6B3695-EAAD-E540-BF92-73D0C15BD22C}" type="parTrans" cxnId="{FADDD57A-C373-8146-9A32-3FB0E398E304}">
      <dgm:prSet/>
      <dgm:spPr/>
      <dgm:t>
        <a:bodyPr/>
        <a:lstStyle/>
        <a:p>
          <a:endParaRPr lang="en-US"/>
        </a:p>
      </dgm:t>
    </dgm:pt>
    <dgm:pt modelId="{0A9FA867-8366-1240-94A8-4F8487015259}" type="sibTrans" cxnId="{FADDD57A-C373-8146-9A32-3FB0E398E304}">
      <dgm:prSet/>
      <dgm:spPr/>
      <dgm:t>
        <a:bodyPr/>
        <a:lstStyle/>
        <a:p>
          <a:endParaRPr lang="en-US"/>
        </a:p>
      </dgm:t>
    </dgm:pt>
    <dgm:pt modelId="{0849AC59-E9EA-7443-957D-B2659576B52E}">
      <dgm:prSet/>
      <dgm:spPr/>
      <dgm:t>
        <a:bodyPr/>
        <a:lstStyle/>
        <a:p>
          <a:r>
            <a:rPr lang="en-GB"/>
            <a:t>Measurements</a:t>
          </a:r>
          <a:endParaRPr lang="en-GB" dirty="0"/>
        </a:p>
      </dgm:t>
    </dgm:pt>
    <dgm:pt modelId="{0FFEC820-E7AF-8D44-935F-633D33944C65}" type="parTrans" cxnId="{537A6A63-576D-B244-A4FC-34BE428EA33C}">
      <dgm:prSet/>
      <dgm:spPr/>
      <dgm:t>
        <a:bodyPr/>
        <a:lstStyle/>
        <a:p>
          <a:endParaRPr lang="en-US"/>
        </a:p>
      </dgm:t>
    </dgm:pt>
    <dgm:pt modelId="{99B64D75-6B2A-8044-96B6-0A863B270D04}" type="sibTrans" cxnId="{537A6A63-576D-B244-A4FC-34BE428EA33C}">
      <dgm:prSet/>
      <dgm:spPr/>
      <dgm:t>
        <a:bodyPr/>
        <a:lstStyle/>
        <a:p>
          <a:endParaRPr lang="en-US"/>
        </a:p>
      </dgm:t>
    </dgm:pt>
    <dgm:pt modelId="{71D179B2-ACBD-3144-8771-888120F8184B}">
      <dgm:prSet/>
      <dgm:spPr/>
      <dgm:t>
        <a:bodyPr/>
        <a:lstStyle/>
        <a:p>
          <a:r>
            <a:rPr lang="en-GB"/>
            <a:t>Etc.</a:t>
          </a:r>
          <a:endParaRPr lang="en-GB" dirty="0"/>
        </a:p>
      </dgm:t>
    </dgm:pt>
    <dgm:pt modelId="{98BAA915-ED45-2F4C-ADA2-EC8CA3DD0D4A}" type="parTrans" cxnId="{6E93A06A-893C-3D4F-B2E1-0FFE7CBE5876}">
      <dgm:prSet/>
      <dgm:spPr/>
      <dgm:t>
        <a:bodyPr/>
        <a:lstStyle/>
        <a:p>
          <a:endParaRPr lang="en-US"/>
        </a:p>
      </dgm:t>
    </dgm:pt>
    <dgm:pt modelId="{DB299A9C-EEA7-7348-932A-6A92974F24F9}" type="sibTrans" cxnId="{6E93A06A-893C-3D4F-B2E1-0FFE7CBE5876}">
      <dgm:prSet/>
      <dgm:spPr/>
      <dgm:t>
        <a:bodyPr/>
        <a:lstStyle/>
        <a:p>
          <a:endParaRPr lang="en-US"/>
        </a:p>
      </dgm:t>
    </dgm:pt>
    <dgm:pt modelId="{24700A76-9CDD-704B-A0B7-F3D9F66133B8}">
      <dgm:prSet/>
      <dgm:spPr/>
      <dgm:t>
        <a:bodyPr/>
        <a:lstStyle/>
        <a:p>
          <a:r>
            <a:rPr lang="en-GB"/>
            <a:t>Energy efficiency class</a:t>
          </a:r>
          <a:endParaRPr lang="en-US"/>
        </a:p>
      </dgm:t>
    </dgm:pt>
    <dgm:pt modelId="{31216184-CC7D-E04A-95E4-382CE58BFA78}" type="parTrans" cxnId="{92B9208A-5C80-5948-A463-6E3263647A00}">
      <dgm:prSet/>
      <dgm:spPr/>
      <dgm:t>
        <a:bodyPr/>
        <a:lstStyle/>
        <a:p>
          <a:endParaRPr lang="en-US"/>
        </a:p>
      </dgm:t>
    </dgm:pt>
    <dgm:pt modelId="{F3A628AD-B6FF-7040-851C-EC3C78C16433}" type="sibTrans" cxnId="{92B9208A-5C80-5948-A463-6E3263647A00}">
      <dgm:prSet/>
      <dgm:spPr/>
      <dgm:t>
        <a:bodyPr/>
        <a:lstStyle/>
        <a:p>
          <a:endParaRPr lang="en-US"/>
        </a:p>
      </dgm:t>
    </dgm:pt>
    <dgm:pt modelId="{AABCA74A-DF29-AF47-9AD6-E08565205280}">
      <dgm:prSet/>
      <dgm:spPr/>
      <dgm:t>
        <a:bodyPr/>
        <a:lstStyle/>
        <a:p>
          <a:r>
            <a:rPr lang="en-GB" dirty="0"/>
            <a:t>Energy consumption</a:t>
          </a:r>
        </a:p>
      </dgm:t>
    </dgm:pt>
    <dgm:pt modelId="{32248320-6D28-7D4F-BD88-98AC058BA269}" type="parTrans" cxnId="{02611902-14F0-E84F-9F2A-B4D4B818CF91}">
      <dgm:prSet/>
      <dgm:spPr/>
      <dgm:t>
        <a:bodyPr/>
        <a:lstStyle/>
        <a:p>
          <a:endParaRPr lang="en-US"/>
        </a:p>
      </dgm:t>
    </dgm:pt>
    <dgm:pt modelId="{B52CDD1F-88C8-CC4D-876B-926344088BFC}" type="sibTrans" cxnId="{02611902-14F0-E84F-9F2A-B4D4B818CF91}">
      <dgm:prSet/>
      <dgm:spPr/>
      <dgm:t>
        <a:bodyPr/>
        <a:lstStyle/>
        <a:p>
          <a:endParaRPr lang="en-US"/>
        </a:p>
      </dgm:t>
    </dgm:pt>
    <dgm:pt modelId="{B6724BC9-C7C6-FB48-81C7-BAD51AD7544A}">
      <dgm:prSet/>
      <dgm:spPr/>
      <dgm:t>
        <a:bodyPr/>
        <a:lstStyle/>
        <a:p>
          <a:r>
            <a:rPr lang="en-GB" dirty="0"/>
            <a:t>Noise</a:t>
          </a:r>
        </a:p>
      </dgm:t>
    </dgm:pt>
    <dgm:pt modelId="{29259F0D-C767-274E-8DEF-1CE4E14B83FE}" type="parTrans" cxnId="{CF2A5059-4A30-344C-BC3B-9077FA078813}">
      <dgm:prSet/>
      <dgm:spPr/>
      <dgm:t>
        <a:bodyPr/>
        <a:lstStyle/>
        <a:p>
          <a:endParaRPr lang="en-US"/>
        </a:p>
      </dgm:t>
    </dgm:pt>
    <dgm:pt modelId="{EAF735FF-EE05-9A40-A59C-F73561EE52CD}" type="sibTrans" cxnId="{CF2A5059-4A30-344C-BC3B-9077FA078813}">
      <dgm:prSet/>
      <dgm:spPr/>
      <dgm:t>
        <a:bodyPr/>
        <a:lstStyle/>
        <a:p>
          <a:endParaRPr lang="en-US"/>
        </a:p>
      </dgm:t>
    </dgm:pt>
    <dgm:pt modelId="{94DC0835-34E3-E149-B510-28C904DA14B4}">
      <dgm:prSet/>
      <dgm:spPr/>
      <dgm:t>
        <a:bodyPr/>
        <a:lstStyle/>
        <a:p>
          <a:r>
            <a:rPr lang="en-GB" dirty="0"/>
            <a:t>Product fiche</a:t>
          </a:r>
        </a:p>
      </dgm:t>
    </dgm:pt>
    <dgm:pt modelId="{4FF3D00F-DA7D-7E4A-AC1D-440645AD6468}" type="parTrans" cxnId="{CFC7C886-E855-3A4D-A5D7-28CF52035B0B}">
      <dgm:prSet/>
      <dgm:spPr/>
      <dgm:t>
        <a:bodyPr/>
        <a:lstStyle/>
        <a:p>
          <a:endParaRPr lang="en-US"/>
        </a:p>
      </dgm:t>
    </dgm:pt>
    <dgm:pt modelId="{4B75E97F-8E75-A543-9E07-C3CB8799C17A}" type="sibTrans" cxnId="{CFC7C886-E855-3A4D-A5D7-28CF52035B0B}">
      <dgm:prSet/>
      <dgm:spPr/>
      <dgm:t>
        <a:bodyPr/>
        <a:lstStyle/>
        <a:p>
          <a:endParaRPr lang="en-US"/>
        </a:p>
      </dgm:t>
    </dgm:pt>
    <dgm:pt modelId="{C12F3CC8-6F75-FB46-B378-567DD3A29E39}">
      <dgm:prSet/>
      <dgm:spPr/>
      <dgm:t>
        <a:bodyPr/>
        <a:lstStyle/>
        <a:p>
          <a:r>
            <a:rPr lang="en-GB"/>
            <a:t>Etc.</a:t>
          </a:r>
          <a:endParaRPr lang="en-GB" dirty="0"/>
        </a:p>
      </dgm:t>
    </dgm:pt>
    <dgm:pt modelId="{F63CFC5C-ED99-2242-9A06-F62D588A17D7}" type="parTrans" cxnId="{9091ADDB-996E-ED4B-AA9B-80934E5515E5}">
      <dgm:prSet/>
      <dgm:spPr/>
      <dgm:t>
        <a:bodyPr/>
        <a:lstStyle/>
        <a:p>
          <a:endParaRPr lang="en-US"/>
        </a:p>
      </dgm:t>
    </dgm:pt>
    <dgm:pt modelId="{564A94B5-8E9A-2348-BBBD-D939D34260AA}" type="sibTrans" cxnId="{9091ADDB-996E-ED4B-AA9B-80934E5515E5}">
      <dgm:prSet/>
      <dgm:spPr/>
      <dgm:t>
        <a:bodyPr/>
        <a:lstStyle/>
        <a:p>
          <a:endParaRPr lang="en-US"/>
        </a:p>
      </dgm:t>
    </dgm:pt>
    <dgm:pt modelId="{72B885CD-3805-DD4F-A84A-47B736DE52B8}">
      <dgm:prSet/>
      <dgm:spPr/>
      <dgm:t>
        <a:bodyPr/>
        <a:lstStyle/>
        <a:p>
          <a:r>
            <a:rPr lang="en-GB"/>
            <a:t>Wash options</a:t>
          </a:r>
          <a:endParaRPr lang="en-US"/>
        </a:p>
      </dgm:t>
    </dgm:pt>
    <dgm:pt modelId="{F0F7BB4E-0BEE-D44F-B2E3-443FEF91ACF8}" type="parTrans" cxnId="{1656CFA3-8DBD-5147-A25A-61156961613A}">
      <dgm:prSet/>
      <dgm:spPr/>
      <dgm:t>
        <a:bodyPr/>
        <a:lstStyle/>
        <a:p>
          <a:endParaRPr lang="en-US"/>
        </a:p>
      </dgm:t>
    </dgm:pt>
    <dgm:pt modelId="{58E6E009-60FE-D342-A9E7-1353EFABAAC7}" type="sibTrans" cxnId="{1656CFA3-8DBD-5147-A25A-61156961613A}">
      <dgm:prSet/>
      <dgm:spPr/>
      <dgm:t>
        <a:bodyPr/>
        <a:lstStyle/>
        <a:p>
          <a:endParaRPr lang="en-US"/>
        </a:p>
      </dgm:t>
    </dgm:pt>
    <dgm:pt modelId="{EAC75BC6-A7ED-5847-816B-FE23E0016953}">
      <dgm:prSet/>
      <dgm:spPr/>
      <dgm:t>
        <a:bodyPr/>
        <a:lstStyle/>
        <a:p>
          <a:r>
            <a:rPr lang="en-GB"/>
            <a:t>Materials</a:t>
          </a:r>
          <a:endParaRPr lang="en-GB" dirty="0"/>
        </a:p>
      </dgm:t>
    </dgm:pt>
    <dgm:pt modelId="{0D1E30B6-90DD-754F-8233-59D101ABDE5C}" type="parTrans" cxnId="{F89288D6-113E-9B4C-A28A-4562CB0C344A}">
      <dgm:prSet/>
      <dgm:spPr/>
      <dgm:t>
        <a:bodyPr/>
        <a:lstStyle/>
        <a:p>
          <a:endParaRPr lang="en-US"/>
        </a:p>
      </dgm:t>
    </dgm:pt>
    <dgm:pt modelId="{E4EEDAC8-C795-7A47-93C9-EC1E015BA916}" type="sibTrans" cxnId="{F89288D6-113E-9B4C-A28A-4562CB0C344A}">
      <dgm:prSet/>
      <dgm:spPr/>
      <dgm:t>
        <a:bodyPr/>
        <a:lstStyle/>
        <a:p>
          <a:endParaRPr lang="en-US"/>
        </a:p>
      </dgm:t>
    </dgm:pt>
    <dgm:pt modelId="{3BEA9511-E6FA-7247-994F-AB27D8949948}">
      <dgm:prSet/>
      <dgm:spPr/>
      <dgm:t>
        <a:bodyPr/>
        <a:lstStyle/>
        <a:p>
          <a:r>
            <a:rPr lang="en-GB"/>
            <a:t>Additional Options</a:t>
          </a:r>
          <a:endParaRPr lang="en-GB" dirty="0"/>
        </a:p>
      </dgm:t>
    </dgm:pt>
    <dgm:pt modelId="{2233E565-DE43-F941-BDFE-13619F24A4D0}" type="parTrans" cxnId="{4BF2DE71-9B38-CF44-91A1-5BBF07163400}">
      <dgm:prSet/>
      <dgm:spPr/>
      <dgm:t>
        <a:bodyPr/>
        <a:lstStyle/>
        <a:p>
          <a:endParaRPr lang="en-US"/>
        </a:p>
      </dgm:t>
    </dgm:pt>
    <dgm:pt modelId="{0D606A70-7D9A-CB4F-923E-F9FE47FBF283}" type="sibTrans" cxnId="{4BF2DE71-9B38-CF44-91A1-5BBF07163400}">
      <dgm:prSet/>
      <dgm:spPr/>
      <dgm:t>
        <a:bodyPr/>
        <a:lstStyle/>
        <a:p>
          <a:endParaRPr lang="en-US"/>
        </a:p>
      </dgm:t>
    </dgm:pt>
    <dgm:pt modelId="{ACB8579C-FECF-F54A-B486-DE299124B474}">
      <dgm:prSet/>
      <dgm:spPr/>
      <dgm:t>
        <a:bodyPr/>
        <a:lstStyle/>
        <a:p>
          <a:r>
            <a:rPr lang="en-GB"/>
            <a:t>Special programmes</a:t>
          </a:r>
          <a:endParaRPr lang="en-GB" dirty="0"/>
        </a:p>
      </dgm:t>
    </dgm:pt>
    <dgm:pt modelId="{0C3630CF-A360-724A-A9A1-98A5F91EEDEF}" type="parTrans" cxnId="{6E6D3C7F-337A-0349-BB06-EF227DFC612F}">
      <dgm:prSet/>
      <dgm:spPr/>
      <dgm:t>
        <a:bodyPr/>
        <a:lstStyle/>
        <a:p>
          <a:endParaRPr lang="en-US"/>
        </a:p>
      </dgm:t>
    </dgm:pt>
    <dgm:pt modelId="{C85F0BDC-3859-6645-A0F6-3A1C3B5D30BE}" type="sibTrans" cxnId="{6E6D3C7F-337A-0349-BB06-EF227DFC612F}">
      <dgm:prSet/>
      <dgm:spPr/>
      <dgm:t>
        <a:bodyPr/>
        <a:lstStyle/>
        <a:p>
          <a:endParaRPr lang="en-US"/>
        </a:p>
      </dgm:t>
    </dgm:pt>
    <dgm:pt modelId="{18B57FDC-9032-B84B-9D11-4B5CDE207B67}">
      <dgm:prSet/>
      <dgm:spPr/>
      <dgm:t>
        <a:bodyPr/>
        <a:lstStyle/>
        <a:p>
          <a:r>
            <a:rPr lang="en-GB"/>
            <a:t>Etc.</a:t>
          </a:r>
          <a:endParaRPr lang="en-GB" dirty="0"/>
        </a:p>
      </dgm:t>
    </dgm:pt>
    <dgm:pt modelId="{4363E4A0-751F-8E46-9944-209396B95D98}" type="parTrans" cxnId="{561FFCB5-A803-3347-9AEA-E7506610B12B}">
      <dgm:prSet/>
      <dgm:spPr/>
      <dgm:t>
        <a:bodyPr/>
        <a:lstStyle/>
        <a:p>
          <a:endParaRPr lang="en-US"/>
        </a:p>
      </dgm:t>
    </dgm:pt>
    <dgm:pt modelId="{DCAFB387-7CCB-B245-94E5-A1F95CB630C9}" type="sibTrans" cxnId="{561FFCB5-A803-3347-9AEA-E7506610B12B}">
      <dgm:prSet/>
      <dgm:spPr/>
      <dgm:t>
        <a:bodyPr/>
        <a:lstStyle/>
        <a:p>
          <a:endParaRPr lang="en-US"/>
        </a:p>
      </dgm:t>
    </dgm:pt>
    <dgm:pt modelId="{8042E9A0-EF2C-B946-80B7-5F98E4A7EC7D}">
      <dgm:prSet/>
      <dgm:spPr/>
      <dgm:t>
        <a:bodyPr/>
        <a:lstStyle/>
        <a:p>
          <a:r>
            <a:rPr lang="en-GB"/>
            <a:t>Logo’s</a:t>
          </a:r>
          <a:endParaRPr lang="en-US"/>
        </a:p>
      </dgm:t>
    </dgm:pt>
    <dgm:pt modelId="{49201FF9-6AF0-3E4F-AA1B-EB8402AA4E53}" type="parTrans" cxnId="{E4055DFA-A307-724A-8D73-BAAAF6CE914E}">
      <dgm:prSet/>
      <dgm:spPr/>
      <dgm:t>
        <a:bodyPr/>
        <a:lstStyle/>
        <a:p>
          <a:endParaRPr lang="en-US"/>
        </a:p>
      </dgm:t>
    </dgm:pt>
    <dgm:pt modelId="{75C32B80-738D-FC43-9AC8-58E8AD98B92E}" type="sibTrans" cxnId="{E4055DFA-A307-724A-8D73-BAAAF6CE914E}">
      <dgm:prSet/>
      <dgm:spPr/>
      <dgm:t>
        <a:bodyPr/>
        <a:lstStyle/>
        <a:p>
          <a:endParaRPr lang="en-US"/>
        </a:p>
      </dgm:t>
    </dgm:pt>
    <dgm:pt modelId="{6A0D3DEB-4145-E449-BB4B-28268BB19280}">
      <dgm:prSet/>
      <dgm:spPr/>
      <dgm:t>
        <a:bodyPr/>
        <a:lstStyle/>
        <a:p>
          <a:r>
            <a:rPr lang="en-GB"/>
            <a:t>Product images</a:t>
          </a:r>
          <a:endParaRPr lang="en-GB" dirty="0"/>
        </a:p>
      </dgm:t>
    </dgm:pt>
    <dgm:pt modelId="{C0827EAA-7A6E-AF4E-B57A-FDE325B37A28}" type="parTrans" cxnId="{9C9727B0-1F0B-954D-988B-BBB3683EF4E1}">
      <dgm:prSet/>
      <dgm:spPr/>
      <dgm:t>
        <a:bodyPr/>
        <a:lstStyle/>
        <a:p>
          <a:endParaRPr lang="en-US"/>
        </a:p>
      </dgm:t>
    </dgm:pt>
    <dgm:pt modelId="{718056DA-046A-024C-8046-184DA1F4790E}" type="sibTrans" cxnId="{9C9727B0-1F0B-954D-988B-BBB3683EF4E1}">
      <dgm:prSet/>
      <dgm:spPr/>
      <dgm:t>
        <a:bodyPr/>
        <a:lstStyle/>
        <a:p>
          <a:endParaRPr lang="en-US"/>
        </a:p>
      </dgm:t>
    </dgm:pt>
    <dgm:pt modelId="{19F6BBB0-C8B9-5340-8272-5318FC261F38}">
      <dgm:prSet/>
      <dgm:spPr/>
      <dgm:t>
        <a:bodyPr/>
        <a:lstStyle/>
        <a:p>
          <a:r>
            <a:rPr lang="en-GB"/>
            <a:t>Panel images</a:t>
          </a:r>
          <a:endParaRPr lang="en-GB" dirty="0"/>
        </a:p>
      </dgm:t>
    </dgm:pt>
    <dgm:pt modelId="{63E403DE-1FAA-2341-898D-C9E32E1C23CC}" type="parTrans" cxnId="{D415DE5D-AC08-6E41-9EAC-ECD38F1FE911}">
      <dgm:prSet/>
      <dgm:spPr/>
      <dgm:t>
        <a:bodyPr/>
        <a:lstStyle/>
        <a:p>
          <a:endParaRPr lang="en-US"/>
        </a:p>
      </dgm:t>
    </dgm:pt>
    <dgm:pt modelId="{AB062B7C-B157-E74A-A631-C5520D41F272}" type="sibTrans" cxnId="{D415DE5D-AC08-6E41-9EAC-ECD38F1FE911}">
      <dgm:prSet/>
      <dgm:spPr/>
      <dgm:t>
        <a:bodyPr/>
        <a:lstStyle/>
        <a:p>
          <a:endParaRPr lang="en-US"/>
        </a:p>
      </dgm:t>
    </dgm:pt>
    <dgm:pt modelId="{A9CA5E2D-1A3D-2840-BBB0-98A6400BEC53}">
      <dgm:prSet/>
      <dgm:spPr/>
      <dgm:t>
        <a:bodyPr/>
        <a:lstStyle/>
        <a:p>
          <a:r>
            <a:rPr lang="en-GB"/>
            <a:t>Measurement images</a:t>
          </a:r>
          <a:endParaRPr lang="en-GB" dirty="0"/>
        </a:p>
      </dgm:t>
    </dgm:pt>
    <dgm:pt modelId="{A64B8CFD-E499-3043-B5B5-E062ECBFE0D4}" type="parTrans" cxnId="{2D9276C4-5A84-7A4C-90CA-A5C0F85FC039}">
      <dgm:prSet/>
      <dgm:spPr/>
      <dgm:t>
        <a:bodyPr/>
        <a:lstStyle/>
        <a:p>
          <a:endParaRPr lang="en-US"/>
        </a:p>
      </dgm:t>
    </dgm:pt>
    <dgm:pt modelId="{CB7536CB-D5ED-9545-8454-3458F620EF6C}" type="sibTrans" cxnId="{2D9276C4-5A84-7A4C-90CA-A5C0F85FC039}">
      <dgm:prSet/>
      <dgm:spPr/>
      <dgm:t>
        <a:bodyPr/>
        <a:lstStyle/>
        <a:p>
          <a:endParaRPr lang="en-US"/>
        </a:p>
      </dgm:t>
    </dgm:pt>
    <dgm:pt modelId="{1EDC959F-725B-FC4E-84A7-FEEFCC615D9E}">
      <dgm:prSet/>
      <dgm:spPr/>
      <dgm:t>
        <a:bodyPr/>
        <a:lstStyle/>
        <a:p>
          <a:r>
            <a:rPr lang="en-GB"/>
            <a:t>USP</a:t>
          </a:r>
          <a:endParaRPr lang="en-GB" dirty="0"/>
        </a:p>
      </dgm:t>
    </dgm:pt>
    <dgm:pt modelId="{97AEF2B7-D040-F443-AB7B-932D915901B3}" type="parTrans" cxnId="{85B8AA08-25C9-B74E-86E8-8F1650BCB823}">
      <dgm:prSet/>
      <dgm:spPr/>
      <dgm:t>
        <a:bodyPr/>
        <a:lstStyle/>
        <a:p>
          <a:endParaRPr lang="en-US"/>
        </a:p>
      </dgm:t>
    </dgm:pt>
    <dgm:pt modelId="{9559E142-AD74-0543-BEFB-64D5563AAB06}" type="sibTrans" cxnId="{85B8AA08-25C9-B74E-86E8-8F1650BCB823}">
      <dgm:prSet/>
      <dgm:spPr/>
      <dgm:t>
        <a:bodyPr/>
        <a:lstStyle/>
        <a:p>
          <a:endParaRPr lang="en-US"/>
        </a:p>
      </dgm:t>
    </dgm:pt>
    <dgm:pt modelId="{933E4B79-6CDC-5046-AAA6-6592CEE61B5D}">
      <dgm:prSet/>
      <dgm:spPr/>
      <dgm:t>
        <a:bodyPr/>
        <a:lstStyle/>
        <a:p>
          <a:r>
            <a:rPr lang="en-GB"/>
            <a:t>Etc.</a:t>
          </a:r>
          <a:endParaRPr lang="en-GB" dirty="0"/>
        </a:p>
      </dgm:t>
    </dgm:pt>
    <dgm:pt modelId="{E9D59587-107B-514E-9438-322834CFD84B}" type="parTrans" cxnId="{FB9821EE-BF54-9B45-BEA9-BBB0B7EB29DE}">
      <dgm:prSet/>
      <dgm:spPr/>
      <dgm:t>
        <a:bodyPr/>
        <a:lstStyle/>
        <a:p>
          <a:endParaRPr lang="en-US"/>
        </a:p>
      </dgm:t>
    </dgm:pt>
    <dgm:pt modelId="{00B61CAD-BC27-B147-A00F-30E0388E12E2}" type="sibTrans" cxnId="{FB9821EE-BF54-9B45-BEA9-BBB0B7EB29DE}">
      <dgm:prSet/>
      <dgm:spPr/>
      <dgm:t>
        <a:bodyPr/>
        <a:lstStyle/>
        <a:p>
          <a:endParaRPr lang="en-US"/>
        </a:p>
      </dgm:t>
    </dgm:pt>
    <dgm:pt modelId="{CF7309F8-1C87-9542-94A4-50F2C90016DE}">
      <dgm:prSet/>
      <dgm:spPr/>
      <dgm:t>
        <a:bodyPr/>
        <a:lstStyle/>
        <a:p>
          <a:r>
            <a:rPr lang="en-GB" dirty="0"/>
            <a:t>EPREL</a:t>
          </a:r>
        </a:p>
      </dgm:t>
    </dgm:pt>
    <dgm:pt modelId="{61944182-D43F-9948-A4CB-CAA5BA69C8BC}" type="parTrans" cxnId="{2C76A048-39C6-D345-A083-2CE90B2E1FD6}">
      <dgm:prSet/>
      <dgm:spPr/>
      <dgm:t>
        <a:bodyPr/>
        <a:lstStyle/>
        <a:p>
          <a:endParaRPr lang="en-US"/>
        </a:p>
      </dgm:t>
    </dgm:pt>
    <dgm:pt modelId="{02B60331-CE9F-4C4E-B50F-B943C370C1A9}" type="sibTrans" cxnId="{2C76A048-39C6-D345-A083-2CE90B2E1FD6}">
      <dgm:prSet/>
      <dgm:spPr/>
      <dgm:t>
        <a:bodyPr/>
        <a:lstStyle/>
        <a:p>
          <a:endParaRPr lang="en-US"/>
        </a:p>
      </dgm:t>
    </dgm:pt>
    <dgm:pt modelId="{6067BADB-A2DF-D942-8B27-04DD7A0B25EF}" type="pres">
      <dgm:prSet presAssocID="{1DEEB83A-AF67-4C48-B4CA-B5848507C3CC}" presName="Name0" presStyleCnt="0">
        <dgm:presLayoutVars>
          <dgm:dir/>
          <dgm:animLvl val="lvl"/>
          <dgm:resizeHandles val="exact"/>
        </dgm:presLayoutVars>
      </dgm:prSet>
      <dgm:spPr/>
    </dgm:pt>
    <dgm:pt modelId="{A16015AB-538D-554A-B3A6-8D3E55AE6523}" type="pres">
      <dgm:prSet presAssocID="{165C854A-C8AE-F049-B374-EDFCDD1D256D}" presName="composite" presStyleCnt="0"/>
      <dgm:spPr/>
    </dgm:pt>
    <dgm:pt modelId="{D0131710-2A81-6147-8204-F92BC0B5C328}" type="pres">
      <dgm:prSet presAssocID="{165C854A-C8AE-F049-B374-EDFCDD1D256D}" presName="parTx" presStyleLbl="alignNode1" presStyleIdx="0" presStyleCnt="4">
        <dgm:presLayoutVars>
          <dgm:chMax val="0"/>
          <dgm:chPref val="0"/>
          <dgm:bulletEnabled val="1"/>
        </dgm:presLayoutVars>
      </dgm:prSet>
      <dgm:spPr/>
    </dgm:pt>
    <dgm:pt modelId="{6B15422B-D453-644C-AE6B-5C40D7CC8CBF}" type="pres">
      <dgm:prSet presAssocID="{165C854A-C8AE-F049-B374-EDFCDD1D256D}" presName="desTx" presStyleLbl="alignAccFollowNode1" presStyleIdx="0" presStyleCnt="4">
        <dgm:presLayoutVars>
          <dgm:bulletEnabled val="1"/>
        </dgm:presLayoutVars>
      </dgm:prSet>
      <dgm:spPr/>
    </dgm:pt>
    <dgm:pt modelId="{F28530FE-16AF-B049-B8B6-8B733F8C6E06}" type="pres">
      <dgm:prSet presAssocID="{F71DDD50-16E2-1C4F-A63F-567F27EFDAF4}" presName="space" presStyleCnt="0"/>
      <dgm:spPr/>
    </dgm:pt>
    <dgm:pt modelId="{D5081218-6EA9-2B41-8F6D-F7A8F6B2BEAD}" type="pres">
      <dgm:prSet presAssocID="{756A884B-5B16-1645-8735-C1797DE03A87}" presName="composite" presStyleCnt="0"/>
      <dgm:spPr/>
    </dgm:pt>
    <dgm:pt modelId="{1C1F7108-0D0F-4E4F-9FB5-31B67058E8F0}" type="pres">
      <dgm:prSet presAssocID="{756A884B-5B16-1645-8735-C1797DE03A87}" presName="parTx" presStyleLbl="alignNode1" presStyleIdx="1" presStyleCnt="4">
        <dgm:presLayoutVars>
          <dgm:chMax val="0"/>
          <dgm:chPref val="0"/>
          <dgm:bulletEnabled val="1"/>
        </dgm:presLayoutVars>
      </dgm:prSet>
      <dgm:spPr/>
    </dgm:pt>
    <dgm:pt modelId="{757E41CC-2370-9541-A3A1-3C962014A909}" type="pres">
      <dgm:prSet presAssocID="{756A884B-5B16-1645-8735-C1797DE03A87}" presName="desTx" presStyleLbl="alignAccFollowNode1" presStyleIdx="1" presStyleCnt="4">
        <dgm:presLayoutVars>
          <dgm:bulletEnabled val="1"/>
        </dgm:presLayoutVars>
      </dgm:prSet>
      <dgm:spPr/>
    </dgm:pt>
    <dgm:pt modelId="{B3C0A0DF-4217-8A4B-88B6-43E03BFF5759}" type="pres">
      <dgm:prSet presAssocID="{A17D948B-E736-FD43-B36D-1560419CF37A}" presName="space" presStyleCnt="0"/>
      <dgm:spPr/>
    </dgm:pt>
    <dgm:pt modelId="{630623CC-BC2A-D142-ABAE-7E0A0EBC33BD}" type="pres">
      <dgm:prSet presAssocID="{093C3BF5-64A2-4141-9B17-102D60347887}" presName="composite" presStyleCnt="0"/>
      <dgm:spPr/>
    </dgm:pt>
    <dgm:pt modelId="{9B43A2AC-2240-FB40-9FC4-1DF5464AE0D7}" type="pres">
      <dgm:prSet presAssocID="{093C3BF5-64A2-4141-9B17-102D60347887}" presName="parTx" presStyleLbl="alignNode1" presStyleIdx="2" presStyleCnt="4">
        <dgm:presLayoutVars>
          <dgm:chMax val="0"/>
          <dgm:chPref val="0"/>
          <dgm:bulletEnabled val="1"/>
        </dgm:presLayoutVars>
      </dgm:prSet>
      <dgm:spPr/>
    </dgm:pt>
    <dgm:pt modelId="{DB25DA8B-141C-F74A-9AEC-05FFE6FD5067}" type="pres">
      <dgm:prSet presAssocID="{093C3BF5-64A2-4141-9B17-102D60347887}" presName="desTx" presStyleLbl="alignAccFollowNode1" presStyleIdx="2" presStyleCnt="4">
        <dgm:presLayoutVars>
          <dgm:bulletEnabled val="1"/>
        </dgm:presLayoutVars>
      </dgm:prSet>
      <dgm:spPr/>
    </dgm:pt>
    <dgm:pt modelId="{27F8EC6F-3B66-BB42-B40B-C2F4B403934E}" type="pres">
      <dgm:prSet presAssocID="{2BC6C9AF-C482-2D4C-A457-DA0758489571}" presName="space" presStyleCnt="0"/>
      <dgm:spPr/>
    </dgm:pt>
    <dgm:pt modelId="{19B78440-C4A5-0649-A7A8-0B88DA1EC6B1}" type="pres">
      <dgm:prSet presAssocID="{900BADD4-E7EE-CA48-BD11-B17F7CC5D105}" presName="composite" presStyleCnt="0"/>
      <dgm:spPr/>
    </dgm:pt>
    <dgm:pt modelId="{A708A4E2-C43D-9442-AF19-D02134FC70A1}" type="pres">
      <dgm:prSet presAssocID="{900BADD4-E7EE-CA48-BD11-B17F7CC5D105}" presName="parTx" presStyleLbl="alignNode1" presStyleIdx="3" presStyleCnt="4">
        <dgm:presLayoutVars>
          <dgm:chMax val="0"/>
          <dgm:chPref val="0"/>
          <dgm:bulletEnabled val="1"/>
        </dgm:presLayoutVars>
      </dgm:prSet>
      <dgm:spPr/>
    </dgm:pt>
    <dgm:pt modelId="{3888D0C2-D88B-5F43-8F7B-0629CFFB037A}" type="pres">
      <dgm:prSet presAssocID="{900BADD4-E7EE-CA48-BD11-B17F7CC5D105}" presName="desTx" presStyleLbl="alignAccFollowNode1" presStyleIdx="3" presStyleCnt="4">
        <dgm:presLayoutVars>
          <dgm:bulletEnabled val="1"/>
        </dgm:presLayoutVars>
      </dgm:prSet>
      <dgm:spPr/>
    </dgm:pt>
  </dgm:ptLst>
  <dgm:cxnLst>
    <dgm:cxn modelId="{02611902-14F0-E84F-9F2A-B4D4B818CF91}" srcId="{756A884B-5B16-1645-8735-C1797DE03A87}" destId="{AABCA74A-DF29-AF47-9AD6-E08565205280}" srcOrd="1" destOrd="0" parTransId="{32248320-6D28-7D4F-BD88-98AC058BA269}" sibTransId="{B52CDD1F-88C8-CC4D-876B-926344088BFC}"/>
    <dgm:cxn modelId="{7CE7F802-F7AA-A843-9358-51D307AF3082}" type="presOf" srcId="{C12F3CC8-6F75-FB46-B378-567DD3A29E39}" destId="{757E41CC-2370-9541-A3A1-3C962014A909}" srcOrd="0" destOrd="5" presId="urn:microsoft.com/office/officeart/2005/8/layout/hList1"/>
    <dgm:cxn modelId="{112C8D05-C0CB-4F46-80AC-CF3DE8986F9A}" type="presOf" srcId="{19F6BBB0-C8B9-5340-8272-5318FC261F38}" destId="{3888D0C2-D88B-5F43-8F7B-0629CFFB037A}" srcOrd="0" destOrd="2" presId="urn:microsoft.com/office/officeart/2005/8/layout/hList1"/>
    <dgm:cxn modelId="{85B8AA08-25C9-B74E-86E8-8F1650BCB823}" srcId="{900BADD4-E7EE-CA48-BD11-B17F7CC5D105}" destId="{1EDC959F-725B-FC4E-84A7-FEEFCC615D9E}" srcOrd="4" destOrd="0" parTransId="{97AEF2B7-D040-F443-AB7B-932D915901B3}" sibTransId="{9559E142-AD74-0543-BEFB-64D5563AAB06}"/>
    <dgm:cxn modelId="{898E9D18-CAD8-BE47-8486-AE1F70049CC3}" type="presOf" srcId="{756A884B-5B16-1645-8735-C1797DE03A87}" destId="{1C1F7108-0D0F-4E4F-9FB5-31B67058E8F0}" srcOrd="0" destOrd="0" presId="urn:microsoft.com/office/officeart/2005/8/layout/hList1"/>
    <dgm:cxn modelId="{26A6A518-24DE-CF4D-8BF6-9828796E1016}" type="presOf" srcId="{0C86D86E-4A8E-4D4A-ABCC-206F9A89BC0A}" destId="{6B15422B-D453-644C-AE6B-5C40D7CC8CBF}" srcOrd="0" destOrd="1" presId="urn:microsoft.com/office/officeart/2005/8/layout/hList1"/>
    <dgm:cxn modelId="{0B64A51B-EAB0-8946-BB98-16751D4E539B}" type="presOf" srcId="{71D179B2-ACBD-3144-8771-888120F8184B}" destId="{6B15422B-D453-644C-AE6B-5C40D7CC8CBF}" srcOrd="0" destOrd="6" presId="urn:microsoft.com/office/officeart/2005/8/layout/hList1"/>
    <dgm:cxn modelId="{083A3720-C44C-0542-9CD1-D94B5BF06223}" type="presOf" srcId="{CF7309F8-1C87-9542-94A4-50F2C90016DE}" destId="{757E41CC-2370-9541-A3A1-3C962014A909}" srcOrd="0" destOrd="2" presId="urn:microsoft.com/office/officeart/2005/8/layout/hList1"/>
    <dgm:cxn modelId="{18F82522-0555-6348-B5C4-C4D831A4FC9C}" srcId="{1DEEB83A-AF67-4C48-B4CA-B5848507C3CC}" destId="{093C3BF5-64A2-4141-9B17-102D60347887}" srcOrd="2" destOrd="0" parTransId="{7F6D1D55-4F83-3D4D-8DEF-D68B756237FC}" sibTransId="{2BC6C9AF-C482-2D4C-A457-DA0758489571}"/>
    <dgm:cxn modelId="{834E4028-2F05-C241-A8B9-00EF61E133A9}" type="presOf" srcId="{99371EF5-4C92-BD48-B430-1700394C3FA9}" destId="{6B15422B-D453-644C-AE6B-5C40D7CC8CBF}" srcOrd="0" destOrd="4" presId="urn:microsoft.com/office/officeart/2005/8/layout/hList1"/>
    <dgm:cxn modelId="{D86AAC2D-DBC8-D84A-8CE0-7903B2F5AD45}" type="presOf" srcId="{6A0D3DEB-4145-E449-BB4B-28268BB19280}" destId="{3888D0C2-D88B-5F43-8F7B-0629CFFB037A}" srcOrd="0" destOrd="1" presId="urn:microsoft.com/office/officeart/2005/8/layout/hList1"/>
    <dgm:cxn modelId="{E96E352F-4705-1F46-968B-783B6B9D5CF8}" type="presOf" srcId="{AABCA74A-DF29-AF47-9AD6-E08565205280}" destId="{757E41CC-2370-9541-A3A1-3C962014A909}" srcOrd="0" destOrd="1" presId="urn:microsoft.com/office/officeart/2005/8/layout/hList1"/>
    <dgm:cxn modelId="{EB59982F-8C27-D042-A848-D0A10274E84C}" type="presOf" srcId="{EAC75BC6-A7ED-5847-816B-FE23E0016953}" destId="{DB25DA8B-141C-F74A-9AEC-05FFE6FD5067}" srcOrd="0" destOrd="1" presId="urn:microsoft.com/office/officeart/2005/8/layout/hList1"/>
    <dgm:cxn modelId="{D068D932-601F-4C4A-96D4-F656FB17737E}" type="presOf" srcId="{8042E9A0-EF2C-B946-80B7-5F98E4A7EC7D}" destId="{3888D0C2-D88B-5F43-8F7B-0629CFFB037A}" srcOrd="0" destOrd="0" presId="urn:microsoft.com/office/officeart/2005/8/layout/hList1"/>
    <dgm:cxn modelId="{2CAE523C-FE64-8F47-A223-FDC2C708333F}" srcId="{1DEEB83A-AF67-4C48-B4CA-B5848507C3CC}" destId="{756A884B-5B16-1645-8735-C1797DE03A87}" srcOrd="1" destOrd="0" parTransId="{B8B1344C-8E2A-D043-8DB7-F4DA5C215960}" sibTransId="{A17D948B-E736-FD43-B36D-1560419CF37A}"/>
    <dgm:cxn modelId="{AF7CA43E-2DD4-4542-8717-E2DE064DB5CC}" srcId="{165C854A-C8AE-F049-B374-EDFCDD1D256D}" destId="{539C3084-BF42-5B40-B042-93FCB9626D72}" srcOrd="3" destOrd="0" parTransId="{E2431A65-644A-F44B-A35E-33AA7FE6B854}" sibTransId="{1F5F997A-58DE-364F-9377-1F9939EA7440}"/>
    <dgm:cxn modelId="{2AC8B744-6BE6-E845-92F8-C644D9447EDF}" type="presOf" srcId="{539C3084-BF42-5B40-B042-93FCB9626D72}" destId="{6B15422B-D453-644C-AE6B-5C40D7CC8CBF}" srcOrd="0" destOrd="3" presId="urn:microsoft.com/office/officeart/2005/8/layout/hList1"/>
    <dgm:cxn modelId="{2C76A048-39C6-D345-A083-2CE90B2E1FD6}" srcId="{756A884B-5B16-1645-8735-C1797DE03A87}" destId="{CF7309F8-1C87-9542-94A4-50F2C90016DE}" srcOrd="2" destOrd="0" parTransId="{61944182-D43F-9948-A4CB-CAA5BA69C8BC}" sibTransId="{02B60331-CE9F-4C4E-B50F-B943C370C1A9}"/>
    <dgm:cxn modelId="{E28AB353-C7AC-9A49-AEE1-DBED0D364877}" type="presOf" srcId="{A9CA5E2D-1A3D-2840-BBB0-98A6400BEC53}" destId="{3888D0C2-D88B-5F43-8F7B-0629CFFB037A}" srcOrd="0" destOrd="3" presId="urn:microsoft.com/office/officeart/2005/8/layout/hList1"/>
    <dgm:cxn modelId="{CF2A5059-4A30-344C-BC3B-9077FA078813}" srcId="{756A884B-5B16-1645-8735-C1797DE03A87}" destId="{B6724BC9-C7C6-FB48-81C7-BAD51AD7544A}" srcOrd="3" destOrd="0" parTransId="{29259F0D-C767-274E-8DEF-1CE4E14B83FE}" sibTransId="{EAF735FF-EE05-9A40-A59C-F73561EE52CD}"/>
    <dgm:cxn modelId="{D415DE5D-AC08-6E41-9EAC-ECD38F1FE911}" srcId="{900BADD4-E7EE-CA48-BD11-B17F7CC5D105}" destId="{19F6BBB0-C8B9-5340-8272-5318FC261F38}" srcOrd="2" destOrd="0" parTransId="{63E403DE-1FAA-2341-898D-C9E32E1C23CC}" sibTransId="{AB062B7C-B157-E74A-A631-C5520D41F272}"/>
    <dgm:cxn modelId="{537A6A63-576D-B244-A4FC-34BE428EA33C}" srcId="{165C854A-C8AE-F049-B374-EDFCDD1D256D}" destId="{0849AC59-E9EA-7443-957D-B2659576B52E}" srcOrd="5" destOrd="0" parTransId="{0FFEC820-E7AF-8D44-935F-633D33944C65}" sibTransId="{99B64D75-6B2A-8044-96B6-0A863B270D04}"/>
    <dgm:cxn modelId="{203F3968-D8B8-6047-B55A-8C8A7E234020}" srcId="{165C854A-C8AE-F049-B374-EDFCDD1D256D}" destId="{0FF214FE-E91E-1744-B88F-6D16F0B92BD3}" srcOrd="0" destOrd="0" parTransId="{6DD5A2AE-BE06-C044-B523-AF1CE61E029D}" sibTransId="{95CA2499-FF46-6242-9423-AA2A918D621C}"/>
    <dgm:cxn modelId="{D9BAA069-0E6D-6B4C-BA86-0F3D412C8D21}" type="presOf" srcId="{0849AC59-E9EA-7443-957D-B2659576B52E}" destId="{6B15422B-D453-644C-AE6B-5C40D7CC8CBF}" srcOrd="0" destOrd="5" presId="urn:microsoft.com/office/officeart/2005/8/layout/hList1"/>
    <dgm:cxn modelId="{6E93A06A-893C-3D4F-B2E1-0FFE7CBE5876}" srcId="{165C854A-C8AE-F049-B374-EDFCDD1D256D}" destId="{71D179B2-ACBD-3144-8771-888120F8184B}" srcOrd="6" destOrd="0" parTransId="{98BAA915-ED45-2F4C-ADA2-EC8CA3DD0D4A}" sibTransId="{DB299A9C-EEA7-7348-932A-6A92974F24F9}"/>
    <dgm:cxn modelId="{4BF2DE71-9B38-CF44-91A1-5BBF07163400}" srcId="{093C3BF5-64A2-4141-9B17-102D60347887}" destId="{3BEA9511-E6FA-7247-994F-AB27D8949948}" srcOrd="2" destOrd="0" parTransId="{2233E565-DE43-F941-BDFE-13619F24A4D0}" sibTransId="{0D606A70-7D9A-CB4F-923E-F9FE47FBF283}"/>
    <dgm:cxn modelId="{FADDD57A-C373-8146-9A32-3FB0E398E304}" srcId="{165C854A-C8AE-F049-B374-EDFCDD1D256D}" destId="{99371EF5-4C92-BD48-B430-1700394C3FA9}" srcOrd="4" destOrd="0" parTransId="{5F6B3695-EAAD-E540-BF92-73D0C15BD22C}" sibTransId="{0A9FA867-8366-1240-94A8-4F8487015259}"/>
    <dgm:cxn modelId="{73900F7B-43AE-B14E-8D86-98AA99EC5787}" type="presOf" srcId="{900BADD4-E7EE-CA48-BD11-B17F7CC5D105}" destId="{A708A4E2-C43D-9442-AF19-D02134FC70A1}" srcOrd="0" destOrd="0" presId="urn:microsoft.com/office/officeart/2005/8/layout/hList1"/>
    <dgm:cxn modelId="{6E6D3C7F-337A-0349-BB06-EF227DFC612F}" srcId="{093C3BF5-64A2-4141-9B17-102D60347887}" destId="{ACB8579C-FECF-F54A-B486-DE299124B474}" srcOrd="3" destOrd="0" parTransId="{0C3630CF-A360-724A-A9A1-98A5F91EEDEF}" sibTransId="{C85F0BDC-3859-6645-A0F6-3A1C3B5D30BE}"/>
    <dgm:cxn modelId="{CFC7C886-E855-3A4D-A5D7-28CF52035B0B}" srcId="{756A884B-5B16-1645-8735-C1797DE03A87}" destId="{94DC0835-34E3-E149-B510-28C904DA14B4}" srcOrd="4" destOrd="0" parTransId="{4FF3D00F-DA7D-7E4A-AC1D-440645AD6468}" sibTransId="{4B75E97F-8E75-A543-9E07-C3CB8799C17A}"/>
    <dgm:cxn modelId="{92B9208A-5C80-5948-A463-6E3263647A00}" srcId="{756A884B-5B16-1645-8735-C1797DE03A87}" destId="{24700A76-9CDD-704B-A0B7-F3D9F66133B8}" srcOrd="0" destOrd="0" parTransId="{31216184-CC7D-E04A-95E4-382CE58BFA78}" sibTransId="{F3A628AD-B6FF-7040-851C-EC3C78C16433}"/>
    <dgm:cxn modelId="{6B2B4F91-D240-5B4F-B3B8-19DAFA7CFB3C}" type="presOf" srcId="{72B885CD-3805-DD4F-A84A-47B736DE52B8}" destId="{DB25DA8B-141C-F74A-9AEC-05FFE6FD5067}" srcOrd="0" destOrd="0" presId="urn:microsoft.com/office/officeart/2005/8/layout/hList1"/>
    <dgm:cxn modelId="{2254ED9B-8CA6-9A49-B09F-709182391BB3}" type="presOf" srcId="{CC3FBA5C-DFDC-8643-82C6-6D99509AFBB4}" destId="{6B15422B-D453-644C-AE6B-5C40D7CC8CBF}" srcOrd="0" destOrd="2" presId="urn:microsoft.com/office/officeart/2005/8/layout/hList1"/>
    <dgm:cxn modelId="{D098449E-5539-464C-BE83-1B97D8DF891D}" type="presOf" srcId="{1EDC959F-725B-FC4E-84A7-FEEFCC615D9E}" destId="{3888D0C2-D88B-5F43-8F7B-0629CFFB037A}" srcOrd="0" destOrd="4" presId="urn:microsoft.com/office/officeart/2005/8/layout/hList1"/>
    <dgm:cxn modelId="{96AE0CA2-3A7B-A145-BE2B-7E9CDC129A05}" type="presOf" srcId="{0FF214FE-E91E-1744-B88F-6D16F0B92BD3}" destId="{6B15422B-D453-644C-AE6B-5C40D7CC8CBF}" srcOrd="0" destOrd="0" presId="urn:microsoft.com/office/officeart/2005/8/layout/hList1"/>
    <dgm:cxn modelId="{1656CFA3-8DBD-5147-A25A-61156961613A}" srcId="{093C3BF5-64A2-4141-9B17-102D60347887}" destId="{72B885CD-3805-DD4F-A84A-47B736DE52B8}" srcOrd="0" destOrd="0" parTransId="{F0F7BB4E-0BEE-D44F-B2E3-443FEF91ACF8}" sibTransId="{58E6E009-60FE-D342-A9E7-1353EFABAAC7}"/>
    <dgm:cxn modelId="{19FFD2A8-9C8A-F740-AFD6-B7AABE88A9DB}" type="presOf" srcId="{24700A76-9CDD-704B-A0B7-F3D9F66133B8}" destId="{757E41CC-2370-9541-A3A1-3C962014A909}" srcOrd="0" destOrd="0" presId="urn:microsoft.com/office/officeart/2005/8/layout/hList1"/>
    <dgm:cxn modelId="{1F93DAAA-3267-AA43-AEC9-93DFACB6407B}" type="presOf" srcId="{1DEEB83A-AF67-4C48-B4CA-B5848507C3CC}" destId="{6067BADB-A2DF-D942-8B27-04DD7A0B25EF}" srcOrd="0" destOrd="0" presId="urn:microsoft.com/office/officeart/2005/8/layout/hList1"/>
    <dgm:cxn modelId="{9C9727B0-1F0B-954D-988B-BBB3683EF4E1}" srcId="{900BADD4-E7EE-CA48-BD11-B17F7CC5D105}" destId="{6A0D3DEB-4145-E449-BB4B-28268BB19280}" srcOrd="1" destOrd="0" parTransId="{C0827EAA-7A6E-AF4E-B57A-FDE325B37A28}" sibTransId="{718056DA-046A-024C-8046-184DA1F4790E}"/>
    <dgm:cxn modelId="{4D2714B2-BEC3-FB46-95FB-625232537C69}" srcId="{165C854A-C8AE-F049-B374-EDFCDD1D256D}" destId="{0C86D86E-4A8E-4D4A-ABCC-206F9A89BC0A}" srcOrd="1" destOrd="0" parTransId="{411FB04E-F464-8043-8B77-3BCE497AEDD5}" sibTransId="{A5EC06AD-3A2D-FD42-B170-52169C90EB97}"/>
    <dgm:cxn modelId="{C170D1B5-D1A5-6A4A-94B1-BB693AABDA94}" srcId="{1DEEB83A-AF67-4C48-B4CA-B5848507C3CC}" destId="{165C854A-C8AE-F049-B374-EDFCDD1D256D}" srcOrd="0" destOrd="0" parTransId="{6209C91F-B383-8043-868A-D34B1220C15F}" sibTransId="{F71DDD50-16E2-1C4F-A63F-567F27EFDAF4}"/>
    <dgm:cxn modelId="{561FFCB5-A803-3347-9AEA-E7506610B12B}" srcId="{093C3BF5-64A2-4141-9B17-102D60347887}" destId="{18B57FDC-9032-B84B-9D11-4B5CDE207B67}" srcOrd="4" destOrd="0" parTransId="{4363E4A0-751F-8E46-9944-209396B95D98}" sibTransId="{DCAFB387-7CCB-B245-94E5-A1F95CB630C9}"/>
    <dgm:cxn modelId="{14F844B7-84E3-7749-92E8-50DF6536CDD5}" type="presOf" srcId="{933E4B79-6CDC-5046-AAA6-6592CEE61B5D}" destId="{3888D0C2-D88B-5F43-8F7B-0629CFFB037A}" srcOrd="0" destOrd="5" presId="urn:microsoft.com/office/officeart/2005/8/layout/hList1"/>
    <dgm:cxn modelId="{4E05E8B9-37CB-CB43-A84A-FA0DC2A54A1A}" type="presOf" srcId="{B6724BC9-C7C6-FB48-81C7-BAD51AD7544A}" destId="{757E41CC-2370-9541-A3A1-3C962014A909}" srcOrd="0" destOrd="3" presId="urn:microsoft.com/office/officeart/2005/8/layout/hList1"/>
    <dgm:cxn modelId="{B9CCE1BD-C5E0-8D46-94F6-053737C547C7}" srcId="{1DEEB83A-AF67-4C48-B4CA-B5848507C3CC}" destId="{900BADD4-E7EE-CA48-BD11-B17F7CC5D105}" srcOrd="3" destOrd="0" parTransId="{929F0FD3-09E7-2B40-9401-C6C2A6A942A0}" sibTransId="{2BCD9207-E299-6A4F-8688-4B8DAB9AD5E7}"/>
    <dgm:cxn modelId="{E1E576BF-012D-3845-83BF-FD6D984773DD}" type="presOf" srcId="{3BEA9511-E6FA-7247-994F-AB27D8949948}" destId="{DB25DA8B-141C-F74A-9AEC-05FFE6FD5067}" srcOrd="0" destOrd="2" presId="urn:microsoft.com/office/officeart/2005/8/layout/hList1"/>
    <dgm:cxn modelId="{2D9276C4-5A84-7A4C-90CA-A5C0F85FC039}" srcId="{900BADD4-E7EE-CA48-BD11-B17F7CC5D105}" destId="{A9CA5E2D-1A3D-2840-BBB0-98A6400BEC53}" srcOrd="3" destOrd="0" parTransId="{A64B8CFD-E499-3043-B5B5-E062ECBFE0D4}" sibTransId="{CB7536CB-D5ED-9545-8454-3458F620EF6C}"/>
    <dgm:cxn modelId="{983855D6-AFE6-B842-BAC2-53B87210A4B7}" type="presOf" srcId="{94DC0835-34E3-E149-B510-28C904DA14B4}" destId="{757E41CC-2370-9541-A3A1-3C962014A909}" srcOrd="0" destOrd="4" presId="urn:microsoft.com/office/officeart/2005/8/layout/hList1"/>
    <dgm:cxn modelId="{F89288D6-113E-9B4C-A28A-4562CB0C344A}" srcId="{093C3BF5-64A2-4141-9B17-102D60347887}" destId="{EAC75BC6-A7ED-5847-816B-FE23E0016953}" srcOrd="1" destOrd="0" parTransId="{0D1E30B6-90DD-754F-8233-59D101ABDE5C}" sibTransId="{E4EEDAC8-C795-7A47-93C9-EC1E015BA916}"/>
    <dgm:cxn modelId="{A8FE86D9-7EBD-DC43-BED7-F3C76652D1EE}" type="presOf" srcId="{165C854A-C8AE-F049-B374-EDFCDD1D256D}" destId="{D0131710-2A81-6147-8204-F92BC0B5C328}" srcOrd="0" destOrd="0" presId="urn:microsoft.com/office/officeart/2005/8/layout/hList1"/>
    <dgm:cxn modelId="{9091ADDB-996E-ED4B-AA9B-80934E5515E5}" srcId="{756A884B-5B16-1645-8735-C1797DE03A87}" destId="{C12F3CC8-6F75-FB46-B378-567DD3A29E39}" srcOrd="5" destOrd="0" parTransId="{F63CFC5C-ED99-2242-9A06-F62D588A17D7}" sibTransId="{564A94B5-8E9A-2348-BBBD-D939D34260AA}"/>
    <dgm:cxn modelId="{5671C5E0-A9D2-FB4F-AB67-EB149903D5F5}" type="presOf" srcId="{18B57FDC-9032-B84B-9D11-4B5CDE207B67}" destId="{DB25DA8B-141C-F74A-9AEC-05FFE6FD5067}" srcOrd="0" destOrd="4" presId="urn:microsoft.com/office/officeart/2005/8/layout/hList1"/>
    <dgm:cxn modelId="{FB9821EE-BF54-9B45-BEA9-BBB0B7EB29DE}" srcId="{900BADD4-E7EE-CA48-BD11-B17F7CC5D105}" destId="{933E4B79-6CDC-5046-AAA6-6592CEE61B5D}" srcOrd="5" destOrd="0" parTransId="{E9D59587-107B-514E-9438-322834CFD84B}" sibTransId="{00B61CAD-BC27-B147-A00F-30E0388E12E2}"/>
    <dgm:cxn modelId="{3B9895F2-EA2E-9945-A9D3-A164269798CE}" type="presOf" srcId="{093C3BF5-64A2-4141-9B17-102D60347887}" destId="{9B43A2AC-2240-FB40-9FC4-1DF5464AE0D7}" srcOrd="0" destOrd="0" presId="urn:microsoft.com/office/officeart/2005/8/layout/hList1"/>
    <dgm:cxn modelId="{A8D4D6F4-8783-8944-9AE6-9B807EB81135}" srcId="{165C854A-C8AE-F049-B374-EDFCDD1D256D}" destId="{CC3FBA5C-DFDC-8643-82C6-6D99509AFBB4}" srcOrd="2" destOrd="0" parTransId="{2CCF9E52-D65D-AF46-9356-1149840A0092}" sibTransId="{5E5663EB-7460-5A4C-A0C1-E92A9A502EC0}"/>
    <dgm:cxn modelId="{0C7C73F6-D0E5-994D-82AC-27D0D0C0403E}" type="presOf" srcId="{ACB8579C-FECF-F54A-B486-DE299124B474}" destId="{DB25DA8B-141C-F74A-9AEC-05FFE6FD5067}" srcOrd="0" destOrd="3" presId="urn:microsoft.com/office/officeart/2005/8/layout/hList1"/>
    <dgm:cxn modelId="{E4055DFA-A307-724A-8D73-BAAAF6CE914E}" srcId="{900BADD4-E7EE-CA48-BD11-B17F7CC5D105}" destId="{8042E9A0-EF2C-B946-80B7-5F98E4A7EC7D}" srcOrd="0" destOrd="0" parTransId="{49201FF9-6AF0-3E4F-AA1B-EB8402AA4E53}" sibTransId="{75C32B80-738D-FC43-9AC8-58E8AD98B92E}"/>
    <dgm:cxn modelId="{25F31CC4-325E-724D-9264-CB2ABA2E3F10}" type="presParOf" srcId="{6067BADB-A2DF-D942-8B27-04DD7A0B25EF}" destId="{A16015AB-538D-554A-B3A6-8D3E55AE6523}" srcOrd="0" destOrd="0" presId="urn:microsoft.com/office/officeart/2005/8/layout/hList1"/>
    <dgm:cxn modelId="{F7E7AE1D-7C6D-C848-B34A-F77F86061CB4}" type="presParOf" srcId="{A16015AB-538D-554A-B3A6-8D3E55AE6523}" destId="{D0131710-2A81-6147-8204-F92BC0B5C328}" srcOrd="0" destOrd="0" presId="urn:microsoft.com/office/officeart/2005/8/layout/hList1"/>
    <dgm:cxn modelId="{27622631-2337-0A41-ACC4-0B448EFF165B}" type="presParOf" srcId="{A16015AB-538D-554A-B3A6-8D3E55AE6523}" destId="{6B15422B-D453-644C-AE6B-5C40D7CC8CBF}" srcOrd="1" destOrd="0" presId="urn:microsoft.com/office/officeart/2005/8/layout/hList1"/>
    <dgm:cxn modelId="{D36B30F1-A046-0642-90AE-E92FE202BB62}" type="presParOf" srcId="{6067BADB-A2DF-D942-8B27-04DD7A0B25EF}" destId="{F28530FE-16AF-B049-B8B6-8B733F8C6E06}" srcOrd="1" destOrd="0" presId="urn:microsoft.com/office/officeart/2005/8/layout/hList1"/>
    <dgm:cxn modelId="{A2B79813-F5FA-D740-8F90-B54666D22F11}" type="presParOf" srcId="{6067BADB-A2DF-D942-8B27-04DD7A0B25EF}" destId="{D5081218-6EA9-2B41-8F6D-F7A8F6B2BEAD}" srcOrd="2" destOrd="0" presId="urn:microsoft.com/office/officeart/2005/8/layout/hList1"/>
    <dgm:cxn modelId="{C8D60F8E-B33A-5242-8BBA-789676428D86}" type="presParOf" srcId="{D5081218-6EA9-2B41-8F6D-F7A8F6B2BEAD}" destId="{1C1F7108-0D0F-4E4F-9FB5-31B67058E8F0}" srcOrd="0" destOrd="0" presId="urn:microsoft.com/office/officeart/2005/8/layout/hList1"/>
    <dgm:cxn modelId="{A4B34E58-E0C7-304A-8E02-AB5ADE90D1B6}" type="presParOf" srcId="{D5081218-6EA9-2B41-8F6D-F7A8F6B2BEAD}" destId="{757E41CC-2370-9541-A3A1-3C962014A909}" srcOrd="1" destOrd="0" presId="urn:microsoft.com/office/officeart/2005/8/layout/hList1"/>
    <dgm:cxn modelId="{67751582-C261-CA44-A984-8B38409677E9}" type="presParOf" srcId="{6067BADB-A2DF-D942-8B27-04DD7A0B25EF}" destId="{B3C0A0DF-4217-8A4B-88B6-43E03BFF5759}" srcOrd="3" destOrd="0" presId="urn:microsoft.com/office/officeart/2005/8/layout/hList1"/>
    <dgm:cxn modelId="{2AD7E24F-136B-AA46-89EA-28D9A5438F10}" type="presParOf" srcId="{6067BADB-A2DF-D942-8B27-04DD7A0B25EF}" destId="{630623CC-BC2A-D142-ABAE-7E0A0EBC33BD}" srcOrd="4" destOrd="0" presId="urn:microsoft.com/office/officeart/2005/8/layout/hList1"/>
    <dgm:cxn modelId="{C04BEF39-D960-2A45-B242-748C58456ABD}" type="presParOf" srcId="{630623CC-BC2A-D142-ABAE-7E0A0EBC33BD}" destId="{9B43A2AC-2240-FB40-9FC4-1DF5464AE0D7}" srcOrd="0" destOrd="0" presId="urn:microsoft.com/office/officeart/2005/8/layout/hList1"/>
    <dgm:cxn modelId="{8A5AA001-B518-8B45-A093-CFA0E4308CCF}" type="presParOf" srcId="{630623CC-BC2A-D142-ABAE-7E0A0EBC33BD}" destId="{DB25DA8B-141C-F74A-9AEC-05FFE6FD5067}" srcOrd="1" destOrd="0" presId="urn:microsoft.com/office/officeart/2005/8/layout/hList1"/>
    <dgm:cxn modelId="{016A573B-F537-2642-845D-027517B2F4B9}" type="presParOf" srcId="{6067BADB-A2DF-D942-8B27-04DD7A0B25EF}" destId="{27F8EC6F-3B66-BB42-B40B-C2F4B403934E}" srcOrd="5" destOrd="0" presId="urn:microsoft.com/office/officeart/2005/8/layout/hList1"/>
    <dgm:cxn modelId="{A46E1BB9-301E-984B-A786-D08C2E1455AC}" type="presParOf" srcId="{6067BADB-A2DF-D942-8B27-04DD7A0B25EF}" destId="{19B78440-C4A5-0649-A7A8-0B88DA1EC6B1}" srcOrd="6" destOrd="0" presId="urn:microsoft.com/office/officeart/2005/8/layout/hList1"/>
    <dgm:cxn modelId="{26D9FEEB-6AE2-CB40-B10E-1D6B9179FB2F}" type="presParOf" srcId="{19B78440-C4A5-0649-A7A8-0B88DA1EC6B1}" destId="{A708A4E2-C43D-9442-AF19-D02134FC70A1}" srcOrd="0" destOrd="0" presId="urn:microsoft.com/office/officeart/2005/8/layout/hList1"/>
    <dgm:cxn modelId="{FE6459AD-9706-E54B-A798-848A28BFA2FB}" type="presParOf" srcId="{19B78440-C4A5-0649-A7A8-0B88DA1EC6B1}" destId="{3888D0C2-D88B-5F43-8F7B-0629CFFB037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B6049C-83D4-6746-BAAC-87B55B402D49}"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US"/>
        </a:p>
      </dgm:t>
    </dgm:pt>
    <dgm:pt modelId="{8B0C31B4-F843-FB4C-A3E0-8A106EFF09FC}">
      <dgm:prSet phldrT="[Text]"/>
      <dgm:spPr/>
      <dgm:t>
        <a:bodyPr/>
        <a:lstStyle/>
        <a:p>
          <a:r>
            <a:rPr lang="en-US" dirty="0"/>
            <a:t>For trade</a:t>
          </a:r>
        </a:p>
      </dgm:t>
    </dgm:pt>
    <dgm:pt modelId="{A49EC6B8-4592-664F-AF74-165A7C29CA49}" type="parTrans" cxnId="{2F93C73A-93C1-C94C-A50A-66B8515A37F4}">
      <dgm:prSet/>
      <dgm:spPr/>
      <dgm:t>
        <a:bodyPr/>
        <a:lstStyle/>
        <a:p>
          <a:endParaRPr lang="en-US"/>
        </a:p>
      </dgm:t>
    </dgm:pt>
    <dgm:pt modelId="{583D471E-DE02-4844-A282-FC539FC01940}" type="sibTrans" cxnId="{2F93C73A-93C1-C94C-A50A-66B8515A37F4}">
      <dgm:prSet/>
      <dgm:spPr/>
      <dgm:t>
        <a:bodyPr/>
        <a:lstStyle/>
        <a:p>
          <a:endParaRPr lang="en-US"/>
        </a:p>
      </dgm:t>
    </dgm:pt>
    <dgm:pt modelId="{6E5DD068-D557-4F45-A25D-7DA030D95DDF}">
      <dgm:prSet phldrT="[Text]"/>
      <dgm:spPr/>
      <dgm:t>
        <a:bodyPr/>
        <a:lstStyle/>
        <a:p>
          <a:pPr>
            <a:buFont typeface="Arial" panose="020B0604020202020204" pitchFamily="34" charset="0"/>
            <a:buChar char="•"/>
          </a:pPr>
          <a:r>
            <a:rPr lang="en-GB" dirty="0">
              <a:solidFill>
                <a:srgbClr val="005492"/>
              </a:solidFill>
              <a:latin typeface="Verdana" panose="020B0604030504040204" pitchFamily="34" charset="0"/>
              <a:ea typeface="Verdana" panose="020B0604030504040204" pitchFamily="34" charset="0"/>
              <a:cs typeface="Verdana" panose="020B0604030504040204" pitchFamily="34" charset="0"/>
            </a:rPr>
            <a:t>One structure across all manufacturer brands</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93A63B0E-DD39-3047-8F27-C4B641DCA8F0}" type="parTrans" cxnId="{29E2EE29-4F60-6E48-8E05-2D323096C24A}">
      <dgm:prSet/>
      <dgm:spPr/>
      <dgm:t>
        <a:bodyPr/>
        <a:lstStyle/>
        <a:p>
          <a:endParaRPr lang="en-US"/>
        </a:p>
      </dgm:t>
    </dgm:pt>
    <dgm:pt modelId="{4A419733-FA4C-234D-85E0-41BBB9E7F0F2}" type="sibTrans" cxnId="{29E2EE29-4F60-6E48-8E05-2D323096C24A}">
      <dgm:prSet/>
      <dgm:spPr/>
      <dgm:t>
        <a:bodyPr/>
        <a:lstStyle/>
        <a:p>
          <a:endParaRPr lang="en-US"/>
        </a:p>
      </dgm:t>
    </dgm:pt>
    <dgm:pt modelId="{A10BC8A2-9BDF-5D40-BA02-7ADB3A98F00D}">
      <dgm:prSet phldrT="[Text]"/>
      <dgm:spPr/>
      <dgm:t>
        <a:bodyPr/>
        <a:lstStyle/>
        <a:p>
          <a:r>
            <a:rPr lang="en-US" dirty="0"/>
            <a:t>For manufacturers</a:t>
          </a:r>
        </a:p>
      </dgm:t>
    </dgm:pt>
    <dgm:pt modelId="{47760BB1-6D54-6048-A499-3123FB9E75C5}" type="parTrans" cxnId="{B722229E-27F3-7742-A85A-4A8F5D635AA2}">
      <dgm:prSet/>
      <dgm:spPr/>
      <dgm:t>
        <a:bodyPr/>
        <a:lstStyle/>
        <a:p>
          <a:endParaRPr lang="en-US"/>
        </a:p>
      </dgm:t>
    </dgm:pt>
    <dgm:pt modelId="{156D6E23-BE5A-5A43-B3DD-6FF280F67E00}" type="sibTrans" cxnId="{B722229E-27F3-7742-A85A-4A8F5D635AA2}">
      <dgm:prSet/>
      <dgm:spPr/>
      <dgm:t>
        <a:bodyPr/>
        <a:lstStyle/>
        <a:p>
          <a:endParaRPr lang="en-US"/>
        </a:p>
      </dgm:t>
    </dgm:pt>
    <dgm:pt modelId="{5962EA32-739B-0742-AF2A-82BE25132006}">
      <dgm:prSet phldrT="[Text]"/>
      <dgm:spPr/>
      <dgm:t>
        <a:bodyPr/>
        <a:lstStyle/>
        <a:p>
          <a:pPr>
            <a:buFont typeface="Arial" panose="020B0604020202020204" pitchFamily="34" charset="0"/>
            <a:buChar char="•"/>
          </a:pPr>
          <a:r>
            <a:rPr lang="en-GB" dirty="0">
              <a:solidFill>
                <a:srgbClr val="005492"/>
              </a:solidFill>
            </a:rPr>
            <a:t>Bi-lateral retailer contact without interference</a:t>
          </a:r>
          <a:endParaRPr lang="en-US" dirty="0"/>
        </a:p>
      </dgm:t>
    </dgm:pt>
    <dgm:pt modelId="{C5EC77D8-ACB0-ED41-B082-A9A2857ED5A0}" type="parTrans" cxnId="{78349AE8-39D8-D944-801C-39226E88A5EE}">
      <dgm:prSet/>
      <dgm:spPr/>
      <dgm:t>
        <a:bodyPr/>
        <a:lstStyle/>
        <a:p>
          <a:endParaRPr lang="en-US"/>
        </a:p>
      </dgm:t>
    </dgm:pt>
    <dgm:pt modelId="{D29613C7-870A-DB48-A176-322E89918555}" type="sibTrans" cxnId="{78349AE8-39D8-D944-801C-39226E88A5EE}">
      <dgm:prSet/>
      <dgm:spPr/>
      <dgm:t>
        <a:bodyPr/>
        <a:lstStyle/>
        <a:p>
          <a:endParaRPr lang="en-US"/>
        </a:p>
      </dgm:t>
    </dgm:pt>
    <dgm:pt modelId="{06BC2DB9-D653-C440-87B4-1AC73AA098BC}">
      <dgm:prSet/>
      <dgm:spPr/>
      <dgm:t>
        <a:bodyPr/>
        <a:lstStyle/>
        <a:p>
          <a:pPr>
            <a:buFont typeface="Arial" panose="020B0604020202020204" pitchFamily="34" charset="0"/>
            <a:buChar char="•"/>
          </a:pPr>
          <a:r>
            <a:rPr lang="en-GB" dirty="0">
              <a:solidFill>
                <a:srgbClr val="005492"/>
              </a:solidFill>
              <a:latin typeface="Verdana" panose="020B0604030504040204" pitchFamily="34" charset="0"/>
              <a:ea typeface="Verdana" panose="020B0604030504040204" pitchFamily="34" charset="0"/>
              <a:cs typeface="Verdana" panose="020B0604030504040204" pitchFamily="34" charset="0"/>
            </a:rPr>
            <a:t>Complete &amp; correct information </a:t>
          </a:r>
        </a:p>
      </dgm:t>
    </dgm:pt>
    <dgm:pt modelId="{6FBADA58-3A3A-E147-9C92-2CF55108A122}" type="parTrans" cxnId="{0F96D57F-FCFA-AE42-9682-2BA906105DC8}">
      <dgm:prSet/>
      <dgm:spPr/>
      <dgm:t>
        <a:bodyPr/>
        <a:lstStyle/>
        <a:p>
          <a:endParaRPr lang="en-US"/>
        </a:p>
      </dgm:t>
    </dgm:pt>
    <dgm:pt modelId="{FE2F50F2-6862-5A48-B4BA-B0DF140DDAE5}" type="sibTrans" cxnId="{0F96D57F-FCFA-AE42-9682-2BA906105DC8}">
      <dgm:prSet/>
      <dgm:spPr/>
      <dgm:t>
        <a:bodyPr/>
        <a:lstStyle/>
        <a:p>
          <a:endParaRPr lang="en-US"/>
        </a:p>
      </dgm:t>
    </dgm:pt>
    <dgm:pt modelId="{040821B1-F043-AD46-B6F5-DC0474EBCB72}">
      <dgm:prSet/>
      <dgm:spPr/>
      <dgm:t>
        <a:bodyPr/>
        <a:lstStyle/>
        <a:p>
          <a:pPr>
            <a:buFont typeface="Arial" panose="020B0604020202020204" pitchFamily="34" charset="0"/>
            <a:buChar char="•"/>
          </a:pPr>
          <a:r>
            <a:rPr lang="en-GB" dirty="0">
              <a:solidFill>
                <a:srgbClr val="005492"/>
              </a:solidFill>
              <a:latin typeface="Verdana" panose="020B0604030504040204" pitchFamily="34" charset="0"/>
              <a:ea typeface="Verdana" panose="020B0604030504040204" pitchFamily="34" charset="0"/>
              <a:cs typeface="Verdana" panose="020B0604030504040204" pitchFamily="34" charset="0"/>
            </a:rPr>
            <a:t>Latest updated information</a:t>
          </a:r>
        </a:p>
      </dgm:t>
    </dgm:pt>
    <dgm:pt modelId="{1877C98B-6392-5D47-8771-6456BD0CAFF8}" type="parTrans" cxnId="{1CEE8301-D86B-364F-87A2-A131F384DA5F}">
      <dgm:prSet/>
      <dgm:spPr/>
      <dgm:t>
        <a:bodyPr/>
        <a:lstStyle/>
        <a:p>
          <a:endParaRPr lang="en-US"/>
        </a:p>
      </dgm:t>
    </dgm:pt>
    <dgm:pt modelId="{67FE5416-F374-7849-AE11-78CCE6C1EA88}" type="sibTrans" cxnId="{1CEE8301-D86B-364F-87A2-A131F384DA5F}">
      <dgm:prSet/>
      <dgm:spPr/>
      <dgm:t>
        <a:bodyPr/>
        <a:lstStyle/>
        <a:p>
          <a:endParaRPr lang="en-US"/>
        </a:p>
      </dgm:t>
    </dgm:pt>
    <dgm:pt modelId="{D35B1591-2AB5-A549-AA90-E83830339A5C}">
      <dgm:prSet/>
      <dgm:spPr/>
      <dgm:t>
        <a:bodyPr/>
        <a:lstStyle/>
        <a:p>
          <a:pPr>
            <a:buFont typeface="Arial" panose="020B0604020202020204" pitchFamily="34" charset="0"/>
            <a:buChar char="•"/>
          </a:pPr>
          <a:r>
            <a:rPr lang="en-GB" dirty="0">
              <a:solidFill>
                <a:srgbClr val="005492"/>
              </a:solidFill>
              <a:latin typeface="Verdana" panose="020B0604030504040204" pitchFamily="34" charset="0"/>
              <a:ea typeface="Verdana" panose="020B0604030504040204" pitchFamily="34" charset="0"/>
              <a:cs typeface="Verdana" panose="020B0604030504040204" pitchFamily="34" charset="0"/>
            </a:rPr>
            <a:t>Free of charge</a:t>
          </a:r>
        </a:p>
      </dgm:t>
    </dgm:pt>
    <dgm:pt modelId="{93BD10C3-D4CE-484C-8980-1B4C51C73C4F}" type="parTrans" cxnId="{217AE6F9-94FB-0D4F-ACF6-84753FAB4CFB}">
      <dgm:prSet/>
      <dgm:spPr/>
      <dgm:t>
        <a:bodyPr/>
        <a:lstStyle/>
        <a:p>
          <a:endParaRPr lang="en-US"/>
        </a:p>
      </dgm:t>
    </dgm:pt>
    <dgm:pt modelId="{72EBD91C-E836-E544-849E-881992A58366}" type="sibTrans" cxnId="{217AE6F9-94FB-0D4F-ACF6-84753FAB4CFB}">
      <dgm:prSet/>
      <dgm:spPr/>
      <dgm:t>
        <a:bodyPr/>
        <a:lstStyle/>
        <a:p>
          <a:endParaRPr lang="en-US"/>
        </a:p>
      </dgm:t>
    </dgm:pt>
    <dgm:pt modelId="{341DBB1F-D6CD-9F44-9515-B0619B89F685}">
      <dgm:prSet/>
      <dgm:spPr/>
      <dgm:t>
        <a:bodyPr/>
        <a:lstStyle/>
        <a:p>
          <a:pPr>
            <a:buFont typeface="Arial" panose="020B0604020202020204" pitchFamily="34" charset="0"/>
            <a:buChar char="•"/>
          </a:pPr>
          <a:r>
            <a:rPr lang="en-GB" dirty="0">
              <a:solidFill>
                <a:srgbClr val="005492"/>
              </a:solidFill>
              <a:latin typeface="Verdana" panose="020B0604030504040204" pitchFamily="34" charset="0"/>
              <a:ea typeface="Verdana" panose="020B0604030504040204" pitchFamily="34" charset="0"/>
              <a:cs typeface="Verdana" panose="020B0604030504040204" pitchFamily="34" charset="0"/>
            </a:rPr>
            <a:t>Direct contact between manufacturer and retailer </a:t>
          </a:r>
        </a:p>
      </dgm:t>
    </dgm:pt>
    <dgm:pt modelId="{E4655681-9B70-1A43-B678-D5DA8E8BB91B}" type="parTrans" cxnId="{0B6DF341-3592-8C4A-B987-A71C2853C293}">
      <dgm:prSet/>
      <dgm:spPr/>
      <dgm:t>
        <a:bodyPr/>
        <a:lstStyle/>
        <a:p>
          <a:endParaRPr lang="en-US"/>
        </a:p>
      </dgm:t>
    </dgm:pt>
    <dgm:pt modelId="{8B58A29A-F3B9-D646-9064-F43D8E7C473D}" type="sibTrans" cxnId="{0B6DF341-3592-8C4A-B987-A71C2853C293}">
      <dgm:prSet/>
      <dgm:spPr/>
      <dgm:t>
        <a:bodyPr/>
        <a:lstStyle/>
        <a:p>
          <a:endParaRPr lang="en-US"/>
        </a:p>
      </dgm:t>
    </dgm:pt>
    <dgm:pt modelId="{34AF5CB3-D64E-494A-91DD-66BC2A0C6DD4}">
      <dgm:prSet/>
      <dgm:spPr/>
      <dgm:t>
        <a:bodyPr/>
        <a:lstStyle/>
        <a:p>
          <a:pPr>
            <a:buFont typeface="Arial" panose="020B0604020202020204" pitchFamily="34" charset="0"/>
            <a:buChar char="•"/>
          </a:pPr>
          <a:r>
            <a:rPr lang="en-GB" dirty="0">
              <a:solidFill>
                <a:srgbClr val="005492"/>
              </a:solidFill>
              <a:latin typeface="Verdana" panose="020B0604030504040204" pitchFamily="34" charset="0"/>
              <a:ea typeface="Verdana" panose="020B0604030504040204" pitchFamily="34" charset="0"/>
              <a:cs typeface="Verdana" panose="020B0604030504040204" pitchFamily="34" charset="0"/>
            </a:rPr>
            <a:t>Electronic availability over the Internet</a:t>
          </a:r>
        </a:p>
      </dgm:t>
    </dgm:pt>
    <dgm:pt modelId="{0003DB6D-792B-5140-B103-3B9881365269}" type="parTrans" cxnId="{E3A1FEBD-5127-4441-80BB-86BC447911C9}">
      <dgm:prSet/>
      <dgm:spPr/>
      <dgm:t>
        <a:bodyPr/>
        <a:lstStyle/>
        <a:p>
          <a:endParaRPr lang="en-US"/>
        </a:p>
      </dgm:t>
    </dgm:pt>
    <dgm:pt modelId="{842C9258-32D0-3C40-AF9B-5BBC6F74FA81}" type="sibTrans" cxnId="{E3A1FEBD-5127-4441-80BB-86BC447911C9}">
      <dgm:prSet/>
      <dgm:spPr/>
      <dgm:t>
        <a:bodyPr/>
        <a:lstStyle/>
        <a:p>
          <a:endParaRPr lang="en-US"/>
        </a:p>
      </dgm:t>
    </dgm:pt>
    <dgm:pt modelId="{6C481906-905D-DD48-BADC-97710141DF2C}">
      <dgm:prSet/>
      <dgm:spPr/>
      <dgm:t>
        <a:bodyPr/>
        <a:lstStyle/>
        <a:p>
          <a:pPr>
            <a:buFont typeface="Arial" panose="020B0604020202020204" pitchFamily="34" charset="0"/>
            <a:buChar char="•"/>
          </a:pPr>
          <a:r>
            <a:rPr lang="en-GB" dirty="0">
              <a:solidFill>
                <a:srgbClr val="005492"/>
              </a:solidFill>
            </a:rPr>
            <a:t>Full control over use of product information</a:t>
          </a:r>
        </a:p>
      </dgm:t>
    </dgm:pt>
    <dgm:pt modelId="{4CBC0BAC-1B6B-0A49-92A6-B6325A4F33CA}" type="parTrans" cxnId="{2755609C-DCF8-0E45-A355-8071FB8DD65A}">
      <dgm:prSet/>
      <dgm:spPr/>
      <dgm:t>
        <a:bodyPr/>
        <a:lstStyle/>
        <a:p>
          <a:endParaRPr lang="en-US"/>
        </a:p>
      </dgm:t>
    </dgm:pt>
    <dgm:pt modelId="{8AB9A02F-26B5-AE44-A559-37DA156EE098}" type="sibTrans" cxnId="{2755609C-DCF8-0E45-A355-8071FB8DD65A}">
      <dgm:prSet/>
      <dgm:spPr/>
      <dgm:t>
        <a:bodyPr/>
        <a:lstStyle/>
        <a:p>
          <a:endParaRPr lang="en-US"/>
        </a:p>
      </dgm:t>
    </dgm:pt>
    <dgm:pt modelId="{96680D28-F713-AE44-9917-927F41D7797D}">
      <dgm:prSet/>
      <dgm:spPr/>
      <dgm:t>
        <a:bodyPr/>
        <a:lstStyle/>
        <a:p>
          <a:pPr>
            <a:buFont typeface="Arial" panose="020B0604020202020204" pitchFamily="34" charset="0"/>
            <a:buChar char="•"/>
          </a:pPr>
          <a:r>
            <a:rPr lang="en-GB" dirty="0">
              <a:solidFill>
                <a:srgbClr val="005492"/>
              </a:solidFill>
            </a:rPr>
            <a:t>Communication of complete information</a:t>
          </a:r>
        </a:p>
      </dgm:t>
    </dgm:pt>
    <dgm:pt modelId="{EAC17078-02BF-EF44-BA51-C772A9FE719F}" type="parTrans" cxnId="{15D80523-3366-DD4A-B569-CD1565443E79}">
      <dgm:prSet/>
      <dgm:spPr/>
      <dgm:t>
        <a:bodyPr/>
        <a:lstStyle/>
        <a:p>
          <a:endParaRPr lang="en-US"/>
        </a:p>
      </dgm:t>
    </dgm:pt>
    <dgm:pt modelId="{907A4520-4B06-D044-9FE7-88EBCE54B960}" type="sibTrans" cxnId="{15D80523-3366-DD4A-B569-CD1565443E79}">
      <dgm:prSet/>
      <dgm:spPr/>
      <dgm:t>
        <a:bodyPr/>
        <a:lstStyle/>
        <a:p>
          <a:endParaRPr lang="en-US"/>
        </a:p>
      </dgm:t>
    </dgm:pt>
    <dgm:pt modelId="{6EE783F3-96C7-4E43-9D6E-0077916DB384}">
      <dgm:prSet/>
      <dgm:spPr/>
      <dgm:t>
        <a:bodyPr/>
        <a:lstStyle/>
        <a:p>
          <a:pPr>
            <a:buFont typeface="Arial" panose="020B0604020202020204" pitchFamily="34" charset="0"/>
            <a:buChar char="•"/>
          </a:pPr>
          <a:r>
            <a:rPr lang="en-GB" dirty="0">
              <a:solidFill>
                <a:srgbClr val="005492"/>
              </a:solidFill>
            </a:rPr>
            <a:t>Better support of brand value</a:t>
          </a:r>
        </a:p>
      </dgm:t>
    </dgm:pt>
    <dgm:pt modelId="{CFD20719-8A96-D045-BCAB-DCDC59CF21C8}" type="parTrans" cxnId="{2F92B82B-4426-4F40-8AF7-6E02AF03BC9F}">
      <dgm:prSet/>
      <dgm:spPr/>
      <dgm:t>
        <a:bodyPr/>
        <a:lstStyle/>
        <a:p>
          <a:endParaRPr lang="en-US"/>
        </a:p>
      </dgm:t>
    </dgm:pt>
    <dgm:pt modelId="{EF1E0BB6-80BD-3944-B16D-2672855F7066}" type="sibTrans" cxnId="{2F92B82B-4426-4F40-8AF7-6E02AF03BC9F}">
      <dgm:prSet/>
      <dgm:spPr/>
      <dgm:t>
        <a:bodyPr/>
        <a:lstStyle/>
        <a:p>
          <a:endParaRPr lang="en-US"/>
        </a:p>
      </dgm:t>
    </dgm:pt>
    <dgm:pt modelId="{4EA2DC5E-39DD-C04F-A4A9-13D8870AF103}">
      <dgm:prSet/>
      <dgm:spPr/>
      <dgm:t>
        <a:bodyPr/>
        <a:lstStyle/>
        <a:p>
          <a:pPr>
            <a:buFont typeface="Arial" panose="020B0604020202020204" pitchFamily="34" charset="0"/>
            <a:buChar char="•"/>
          </a:pPr>
          <a:r>
            <a:rPr lang="en-GB" dirty="0">
              <a:solidFill>
                <a:srgbClr val="005492"/>
              </a:solidFill>
            </a:rPr>
            <a:t>Usage for different cross-media applications</a:t>
          </a:r>
        </a:p>
      </dgm:t>
    </dgm:pt>
    <dgm:pt modelId="{B7AD6D82-9E1C-8D4A-A186-D9875FE8DCFA}" type="parTrans" cxnId="{A24F441B-0292-B541-9E32-C0F59B599312}">
      <dgm:prSet/>
      <dgm:spPr/>
      <dgm:t>
        <a:bodyPr/>
        <a:lstStyle/>
        <a:p>
          <a:endParaRPr lang="en-US"/>
        </a:p>
      </dgm:t>
    </dgm:pt>
    <dgm:pt modelId="{98F067D1-EF85-D44E-A46D-492603A103C7}" type="sibTrans" cxnId="{A24F441B-0292-B541-9E32-C0F59B599312}">
      <dgm:prSet/>
      <dgm:spPr/>
      <dgm:t>
        <a:bodyPr/>
        <a:lstStyle/>
        <a:p>
          <a:endParaRPr lang="en-US"/>
        </a:p>
      </dgm:t>
    </dgm:pt>
    <dgm:pt modelId="{E9B79208-050D-0142-B5A5-D0CA1C4BDF8B}">
      <dgm:prSet/>
      <dgm:spPr/>
      <dgm:t>
        <a:bodyPr/>
        <a:lstStyle/>
        <a:p>
          <a:pPr>
            <a:buFont typeface="Arial" panose="020B0604020202020204" pitchFamily="34" charset="0"/>
            <a:buChar char="•"/>
          </a:pPr>
          <a:r>
            <a:rPr lang="en-GB" dirty="0">
              <a:solidFill>
                <a:srgbClr val="005492"/>
              </a:solidFill>
            </a:rPr>
            <a:t>One standard for many solutions</a:t>
          </a:r>
        </a:p>
      </dgm:t>
    </dgm:pt>
    <dgm:pt modelId="{08B1B857-E16A-A344-814E-62FCBD5E563C}" type="parTrans" cxnId="{D975B81C-4E74-FA47-911A-C0DAB48CCC30}">
      <dgm:prSet/>
      <dgm:spPr/>
      <dgm:t>
        <a:bodyPr/>
        <a:lstStyle/>
        <a:p>
          <a:endParaRPr lang="en-US"/>
        </a:p>
      </dgm:t>
    </dgm:pt>
    <dgm:pt modelId="{1DC3905E-4713-CF43-89CB-E525FFDFC930}" type="sibTrans" cxnId="{D975B81C-4E74-FA47-911A-C0DAB48CCC30}">
      <dgm:prSet/>
      <dgm:spPr/>
      <dgm:t>
        <a:bodyPr/>
        <a:lstStyle/>
        <a:p>
          <a:endParaRPr lang="en-US"/>
        </a:p>
      </dgm:t>
    </dgm:pt>
    <dgm:pt modelId="{3115A81E-E730-3144-9A6A-43BC5ECAA05F}" type="pres">
      <dgm:prSet presAssocID="{4AB6049C-83D4-6746-BAAC-87B55B402D49}" presName="linear" presStyleCnt="0">
        <dgm:presLayoutVars>
          <dgm:animLvl val="lvl"/>
          <dgm:resizeHandles val="exact"/>
        </dgm:presLayoutVars>
      </dgm:prSet>
      <dgm:spPr/>
    </dgm:pt>
    <dgm:pt modelId="{A649E409-3844-044E-BE4E-8BF3059F0297}" type="pres">
      <dgm:prSet presAssocID="{8B0C31B4-F843-FB4C-A3E0-8A106EFF09FC}" presName="parentText" presStyleLbl="node1" presStyleIdx="0" presStyleCnt="2" custLinFactNeighborX="1158" custLinFactNeighborY="-4601">
        <dgm:presLayoutVars>
          <dgm:chMax val="0"/>
          <dgm:bulletEnabled val="1"/>
        </dgm:presLayoutVars>
      </dgm:prSet>
      <dgm:spPr/>
    </dgm:pt>
    <dgm:pt modelId="{89A9670E-F85B-054F-B557-E8580A04FCFD}" type="pres">
      <dgm:prSet presAssocID="{8B0C31B4-F843-FB4C-A3E0-8A106EFF09FC}" presName="childText" presStyleLbl="revTx" presStyleIdx="0" presStyleCnt="2">
        <dgm:presLayoutVars>
          <dgm:bulletEnabled val="1"/>
        </dgm:presLayoutVars>
      </dgm:prSet>
      <dgm:spPr/>
    </dgm:pt>
    <dgm:pt modelId="{43E8CAAC-A779-9F49-A7EE-702933450941}" type="pres">
      <dgm:prSet presAssocID="{A10BC8A2-9BDF-5D40-BA02-7ADB3A98F00D}" presName="parentText" presStyleLbl="node1" presStyleIdx="1" presStyleCnt="2" custLinFactX="-1187" custLinFactNeighborX="-100000">
        <dgm:presLayoutVars>
          <dgm:chMax val="0"/>
          <dgm:bulletEnabled val="1"/>
        </dgm:presLayoutVars>
      </dgm:prSet>
      <dgm:spPr/>
    </dgm:pt>
    <dgm:pt modelId="{DE447802-461B-7942-9E4E-D3D8512267F3}" type="pres">
      <dgm:prSet presAssocID="{A10BC8A2-9BDF-5D40-BA02-7ADB3A98F00D}" presName="childText" presStyleLbl="revTx" presStyleIdx="1" presStyleCnt="2">
        <dgm:presLayoutVars>
          <dgm:bulletEnabled val="1"/>
        </dgm:presLayoutVars>
      </dgm:prSet>
      <dgm:spPr/>
    </dgm:pt>
  </dgm:ptLst>
  <dgm:cxnLst>
    <dgm:cxn modelId="{1CEE8301-D86B-364F-87A2-A131F384DA5F}" srcId="{8B0C31B4-F843-FB4C-A3E0-8A106EFF09FC}" destId="{040821B1-F043-AD46-B6F5-DC0474EBCB72}" srcOrd="2" destOrd="0" parTransId="{1877C98B-6392-5D47-8771-6456BD0CAFF8}" sibTransId="{67FE5416-F374-7849-AE11-78CCE6C1EA88}"/>
    <dgm:cxn modelId="{15C10E05-5EF9-A540-ACD1-83433EC9B0C9}" type="presOf" srcId="{341DBB1F-D6CD-9F44-9515-B0619B89F685}" destId="{89A9670E-F85B-054F-B557-E8580A04FCFD}" srcOrd="0" destOrd="4" presId="urn:microsoft.com/office/officeart/2005/8/layout/vList2"/>
    <dgm:cxn modelId="{A24F441B-0292-B541-9E32-C0F59B599312}" srcId="{A10BC8A2-9BDF-5D40-BA02-7ADB3A98F00D}" destId="{4EA2DC5E-39DD-C04F-A4A9-13D8870AF103}" srcOrd="4" destOrd="0" parTransId="{B7AD6D82-9E1C-8D4A-A186-D9875FE8DCFA}" sibTransId="{98F067D1-EF85-D44E-A46D-492603A103C7}"/>
    <dgm:cxn modelId="{D975B81C-4E74-FA47-911A-C0DAB48CCC30}" srcId="{A10BC8A2-9BDF-5D40-BA02-7ADB3A98F00D}" destId="{E9B79208-050D-0142-B5A5-D0CA1C4BDF8B}" srcOrd="5" destOrd="0" parTransId="{08B1B857-E16A-A344-814E-62FCBD5E563C}" sibTransId="{1DC3905E-4713-CF43-89CB-E525FFDFC930}"/>
    <dgm:cxn modelId="{15D80523-3366-DD4A-B569-CD1565443E79}" srcId="{A10BC8A2-9BDF-5D40-BA02-7ADB3A98F00D}" destId="{96680D28-F713-AE44-9917-927F41D7797D}" srcOrd="2" destOrd="0" parTransId="{EAC17078-02BF-EF44-BA51-C772A9FE719F}" sibTransId="{907A4520-4B06-D044-9FE7-88EBCE54B960}"/>
    <dgm:cxn modelId="{29E2EE29-4F60-6E48-8E05-2D323096C24A}" srcId="{8B0C31B4-F843-FB4C-A3E0-8A106EFF09FC}" destId="{6E5DD068-D557-4F45-A25D-7DA030D95DDF}" srcOrd="0" destOrd="0" parTransId="{93A63B0E-DD39-3047-8F27-C4B641DCA8F0}" sibTransId="{4A419733-FA4C-234D-85E0-41BBB9E7F0F2}"/>
    <dgm:cxn modelId="{2F92B82B-4426-4F40-8AF7-6E02AF03BC9F}" srcId="{A10BC8A2-9BDF-5D40-BA02-7ADB3A98F00D}" destId="{6EE783F3-96C7-4E43-9D6E-0077916DB384}" srcOrd="3" destOrd="0" parTransId="{CFD20719-8A96-D045-BCAB-DCDC59CF21C8}" sibTransId="{EF1E0BB6-80BD-3944-B16D-2672855F7066}"/>
    <dgm:cxn modelId="{95FBC02D-5394-9140-85A3-067CEE9A4712}" type="presOf" srcId="{5962EA32-739B-0742-AF2A-82BE25132006}" destId="{DE447802-461B-7942-9E4E-D3D8512267F3}" srcOrd="0" destOrd="0" presId="urn:microsoft.com/office/officeart/2005/8/layout/vList2"/>
    <dgm:cxn modelId="{2F93C73A-93C1-C94C-A50A-66B8515A37F4}" srcId="{4AB6049C-83D4-6746-BAAC-87B55B402D49}" destId="{8B0C31B4-F843-FB4C-A3E0-8A106EFF09FC}" srcOrd="0" destOrd="0" parTransId="{A49EC6B8-4592-664F-AF74-165A7C29CA49}" sibTransId="{583D471E-DE02-4844-A282-FC539FC01940}"/>
    <dgm:cxn modelId="{0B6DF341-3592-8C4A-B987-A71C2853C293}" srcId="{8B0C31B4-F843-FB4C-A3E0-8A106EFF09FC}" destId="{341DBB1F-D6CD-9F44-9515-B0619B89F685}" srcOrd="4" destOrd="0" parTransId="{E4655681-9B70-1A43-B678-D5DA8E8BB91B}" sibTransId="{8B58A29A-F3B9-D646-9064-F43D8E7C473D}"/>
    <dgm:cxn modelId="{B17C1752-7BF5-8243-B9DA-80CCC8EB3808}" type="presOf" srcId="{040821B1-F043-AD46-B6F5-DC0474EBCB72}" destId="{89A9670E-F85B-054F-B557-E8580A04FCFD}" srcOrd="0" destOrd="2" presId="urn:microsoft.com/office/officeart/2005/8/layout/vList2"/>
    <dgm:cxn modelId="{88D90259-D801-FC40-B738-1FD33616C909}" type="presOf" srcId="{D35B1591-2AB5-A549-AA90-E83830339A5C}" destId="{89A9670E-F85B-054F-B557-E8580A04FCFD}" srcOrd="0" destOrd="3" presId="urn:microsoft.com/office/officeart/2005/8/layout/vList2"/>
    <dgm:cxn modelId="{5E5AD568-767A-844C-A1F0-6040DB8AD2CC}" type="presOf" srcId="{6E5DD068-D557-4F45-A25D-7DA030D95DDF}" destId="{89A9670E-F85B-054F-B557-E8580A04FCFD}" srcOrd="0" destOrd="0" presId="urn:microsoft.com/office/officeart/2005/8/layout/vList2"/>
    <dgm:cxn modelId="{4A96B273-69EC-E548-9062-459EEE2D0403}" type="presOf" srcId="{A10BC8A2-9BDF-5D40-BA02-7ADB3A98F00D}" destId="{43E8CAAC-A779-9F49-A7EE-702933450941}" srcOrd="0" destOrd="0" presId="urn:microsoft.com/office/officeart/2005/8/layout/vList2"/>
    <dgm:cxn modelId="{0F96D57F-FCFA-AE42-9682-2BA906105DC8}" srcId="{8B0C31B4-F843-FB4C-A3E0-8A106EFF09FC}" destId="{06BC2DB9-D653-C440-87B4-1AC73AA098BC}" srcOrd="1" destOrd="0" parTransId="{6FBADA58-3A3A-E147-9C92-2CF55108A122}" sibTransId="{FE2F50F2-6862-5A48-B4BA-B0DF140DDAE5}"/>
    <dgm:cxn modelId="{0715778B-FB47-5443-B057-47CAE310C100}" type="presOf" srcId="{6EE783F3-96C7-4E43-9D6E-0077916DB384}" destId="{DE447802-461B-7942-9E4E-D3D8512267F3}" srcOrd="0" destOrd="3" presId="urn:microsoft.com/office/officeart/2005/8/layout/vList2"/>
    <dgm:cxn modelId="{2755609C-DCF8-0E45-A355-8071FB8DD65A}" srcId="{A10BC8A2-9BDF-5D40-BA02-7ADB3A98F00D}" destId="{6C481906-905D-DD48-BADC-97710141DF2C}" srcOrd="1" destOrd="0" parTransId="{4CBC0BAC-1B6B-0A49-92A6-B6325A4F33CA}" sibTransId="{8AB9A02F-26B5-AE44-A559-37DA156EE098}"/>
    <dgm:cxn modelId="{B722229E-27F3-7742-A85A-4A8F5D635AA2}" srcId="{4AB6049C-83D4-6746-BAAC-87B55B402D49}" destId="{A10BC8A2-9BDF-5D40-BA02-7ADB3A98F00D}" srcOrd="1" destOrd="0" parTransId="{47760BB1-6D54-6048-A499-3123FB9E75C5}" sibTransId="{156D6E23-BE5A-5A43-B3DD-6FF280F67E00}"/>
    <dgm:cxn modelId="{8319D7B8-8058-C44A-82CB-C26EB7C526C3}" type="presOf" srcId="{8B0C31B4-F843-FB4C-A3E0-8A106EFF09FC}" destId="{A649E409-3844-044E-BE4E-8BF3059F0297}" srcOrd="0" destOrd="0" presId="urn:microsoft.com/office/officeart/2005/8/layout/vList2"/>
    <dgm:cxn modelId="{8C11EABA-4051-AE4A-A559-1FF1D964E77E}" type="presOf" srcId="{4AB6049C-83D4-6746-BAAC-87B55B402D49}" destId="{3115A81E-E730-3144-9A6A-43BC5ECAA05F}" srcOrd="0" destOrd="0" presId="urn:microsoft.com/office/officeart/2005/8/layout/vList2"/>
    <dgm:cxn modelId="{5DE72DBB-4E88-1645-88C6-2D076A46FFCC}" type="presOf" srcId="{6C481906-905D-DD48-BADC-97710141DF2C}" destId="{DE447802-461B-7942-9E4E-D3D8512267F3}" srcOrd="0" destOrd="1" presId="urn:microsoft.com/office/officeart/2005/8/layout/vList2"/>
    <dgm:cxn modelId="{E3A1FEBD-5127-4441-80BB-86BC447911C9}" srcId="{8B0C31B4-F843-FB4C-A3E0-8A106EFF09FC}" destId="{34AF5CB3-D64E-494A-91DD-66BC2A0C6DD4}" srcOrd="5" destOrd="0" parTransId="{0003DB6D-792B-5140-B103-3B9881365269}" sibTransId="{842C9258-32D0-3C40-AF9B-5BBC6F74FA81}"/>
    <dgm:cxn modelId="{684859BE-4207-E442-9B8D-C0E45DA263E2}" type="presOf" srcId="{96680D28-F713-AE44-9917-927F41D7797D}" destId="{DE447802-461B-7942-9E4E-D3D8512267F3}" srcOrd="0" destOrd="2" presId="urn:microsoft.com/office/officeart/2005/8/layout/vList2"/>
    <dgm:cxn modelId="{703F10D1-6EE5-6844-967E-B2CA5D004D82}" type="presOf" srcId="{06BC2DB9-D653-C440-87B4-1AC73AA098BC}" destId="{89A9670E-F85B-054F-B557-E8580A04FCFD}" srcOrd="0" destOrd="1" presId="urn:microsoft.com/office/officeart/2005/8/layout/vList2"/>
    <dgm:cxn modelId="{9F4407DF-9BC4-C840-BF20-35C869B43FDF}" type="presOf" srcId="{4EA2DC5E-39DD-C04F-A4A9-13D8870AF103}" destId="{DE447802-461B-7942-9E4E-D3D8512267F3}" srcOrd="0" destOrd="4" presId="urn:microsoft.com/office/officeart/2005/8/layout/vList2"/>
    <dgm:cxn modelId="{98C01DDF-2380-FA40-A484-D8CE108394F2}" type="presOf" srcId="{E9B79208-050D-0142-B5A5-D0CA1C4BDF8B}" destId="{DE447802-461B-7942-9E4E-D3D8512267F3}" srcOrd="0" destOrd="5" presId="urn:microsoft.com/office/officeart/2005/8/layout/vList2"/>
    <dgm:cxn modelId="{78349AE8-39D8-D944-801C-39226E88A5EE}" srcId="{A10BC8A2-9BDF-5D40-BA02-7ADB3A98F00D}" destId="{5962EA32-739B-0742-AF2A-82BE25132006}" srcOrd="0" destOrd="0" parTransId="{C5EC77D8-ACB0-ED41-B082-A9A2857ED5A0}" sibTransId="{D29613C7-870A-DB48-A176-322E89918555}"/>
    <dgm:cxn modelId="{217AE6F9-94FB-0D4F-ACF6-84753FAB4CFB}" srcId="{8B0C31B4-F843-FB4C-A3E0-8A106EFF09FC}" destId="{D35B1591-2AB5-A549-AA90-E83830339A5C}" srcOrd="3" destOrd="0" parTransId="{93BD10C3-D4CE-484C-8980-1B4C51C73C4F}" sibTransId="{72EBD91C-E836-E544-849E-881992A58366}"/>
    <dgm:cxn modelId="{BB3B9BFA-A1DF-4C42-873E-A0F73E068D61}" type="presOf" srcId="{34AF5CB3-D64E-494A-91DD-66BC2A0C6DD4}" destId="{89A9670E-F85B-054F-B557-E8580A04FCFD}" srcOrd="0" destOrd="5" presId="urn:microsoft.com/office/officeart/2005/8/layout/vList2"/>
    <dgm:cxn modelId="{7B9F2B29-8092-6545-B555-8753C74AB484}" type="presParOf" srcId="{3115A81E-E730-3144-9A6A-43BC5ECAA05F}" destId="{A649E409-3844-044E-BE4E-8BF3059F0297}" srcOrd="0" destOrd="0" presId="urn:microsoft.com/office/officeart/2005/8/layout/vList2"/>
    <dgm:cxn modelId="{634BA715-1BBE-1F43-AA58-F06F9D412362}" type="presParOf" srcId="{3115A81E-E730-3144-9A6A-43BC5ECAA05F}" destId="{89A9670E-F85B-054F-B557-E8580A04FCFD}" srcOrd="1" destOrd="0" presId="urn:microsoft.com/office/officeart/2005/8/layout/vList2"/>
    <dgm:cxn modelId="{E112F841-49EE-4D4E-A291-4889A231B5CD}" type="presParOf" srcId="{3115A81E-E730-3144-9A6A-43BC5ECAA05F}" destId="{43E8CAAC-A779-9F49-A7EE-702933450941}" srcOrd="2" destOrd="0" presId="urn:microsoft.com/office/officeart/2005/8/layout/vList2"/>
    <dgm:cxn modelId="{BFA8D19A-E656-C743-9773-68176FE663FE}" type="presParOf" srcId="{3115A81E-E730-3144-9A6A-43BC5ECAA05F}" destId="{DE447802-461B-7942-9E4E-D3D8512267F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31710-2A81-6147-8204-F92BC0B5C328}">
      <dsp:nvSpPr>
        <dsp:cNvPr id="0" name=""/>
        <dsp:cNvSpPr/>
      </dsp:nvSpPr>
      <dsp:spPr>
        <a:xfrm>
          <a:off x="3118" y="286875"/>
          <a:ext cx="1874936" cy="57827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Basics</a:t>
          </a:r>
        </a:p>
      </dsp:txBody>
      <dsp:txXfrm>
        <a:off x="3118" y="286875"/>
        <a:ext cx="1874936" cy="578277"/>
      </dsp:txXfrm>
    </dsp:sp>
    <dsp:sp modelId="{6B15422B-D453-644C-AE6B-5C40D7CC8CBF}">
      <dsp:nvSpPr>
        <dsp:cNvPr id="0" name=""/>
        <dsp:cNvSpPr/>
      </dsp:nvSpPr>
      <dsp:spPr>
        <a:xfrm>
          <a:off x="3118" y="865152"/>
          <a:ext cx="1874936" cy="23991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a:t>Brand name</a:t>
          </a:r>
          <a:endParaRPr lang="en-US" sz="1600" kern="1200"/>
        </a:p>
        <a:p>
          <a:pPr marL="171450" lvl="1" indent="-171450" algn="l" defTabSz="711200">
            <a:lnSpc>
              <a:spcPct val="90000"/>
            </a:lnSpc>
            <a:spcBef>
              <a:spcPct val="0"/>
            </a:spcBef>
            <a:spcAft>
              <a:spcPct val="15000"/>
            </a:spcAft>
            <a:buChar char="•"/>
          </a:pPr>
          <a:r>
            <a:rPr lang="en-GB" sz="1600" kern="1200"/>
            <a:t>GTIN</a:t>
          </a:r>
          <a:endParaRPr lang="en-GB" sz="1600" kern="1200" dirty="0"/>
        </a:p>
        <a:p>
          <a:pPr marL="171450" lvl="1" indent="-171450" algn="l" defTabSz="711200">
            <a:lnSpc>
              <a:spcPct val="90000"/>
            </a:lnSpc>
            <a:spcBef>
              <a:spcPct val="0"/>
            </a:spcBef>
            <a:spcAft>
              <a:spcPct val="15000"/>
            </a:spcAft>
            <a:buChar char="•"/>
          </a:pPr>
          <a:r>
            <a:rPr lang="en-GB" sz="1600" kern="1200"/>
            <a:t>Article no.</a:t>
          </a:r>
          <a:endParaRPr lang="en-GB" sz="1600" kern="1200" dirty="0"/>
        </a:p>
        <a:p>
          <a:pPr marL="171450" lvl="1" indent="-171450" algn="l" defTabSz="711200">
            <a:lnSpc>
              <a:spcPct val="90000"/>
            </a:lnSpc>
            <a:spcBef>
              <a:spcPct val="0"/>
            </a:spcBef>
            <a:spcAft>
              <a:spcPct val="15000"/>
            </a:spcAft>
            <a:buChar char="•"/>
          </a:pPr>
          <a:r>
            <a:rPr lang="en-GB" sz="1600" kern="1200"/>
            <a:t>Voltage</a:t>
          </a:r>
          <a:endParaRPr lang="en-GB" sz="1600" kern="1200" dirty="0"/>
        </a:p>
        <a:p>
          <a:pPr marL="171450" lvl="1" indent="-171450" algn="l" defTabSz="711200">
            <a:lnSpc>
              <a:spcPct val="90000"/>
            </a:lnSpc>
            <a:spcBef>
              <a:spcPct val="0"/>
            </a:spcBef>
            <a:spcAft>
              <a:spcPct val="15000"/>
            </a:spcAft>
            <a:buChar char="•"/>
          </a:pPr>
          <a:r>
            <a:rPr lang="en-GB" sz="1600" kern="1200"/>
            <a:t>Colour</a:t>
          </a:r>
          <a:endParaRPr lang="en-GB" sz="1600" kern="1200" dirty="0"/>
        </a:p>
        <a:p>
          <a:pPr marL="171450" lvl="1" indent="-171450" algn="l" defTabSz="711200">
            <a:lnSpc>
              <a:spcPct val="90000"/>
            </a:lnSpc>
            <a:spcBef>
              <a:spcPct val="0"/>
            </a:spcBef>
            <a:spcAft>
              <a:spcPct val="15000"/>
            </a:spcAft>
            <a:buChar char="•"/>
          </a:pPr>
          <a:r>
            <a:rPr lang="en-GB" sz="1600" kern="1200"/>
            <a:t>Measurements</a:t>
          </a:r>
          <a:endParaRPr lang="en-GB" sz="1600" kern="1200" dirty="0"/>
        </a:p>
        <a:p>
          <a:pPr marL="171450" lvl="1" indent="-171450" algn="l" defTabSz="711200">
            <a:lnSpc>
              <a:spcPct val="90000"/>
            </a:lnSpc>
            <a:spcBef>
              <a:spcPct val="0"/>
            </a:spcBef>
            <a:spcAft>
              <a:spcPct val="15000"/>
            </a:spcAft>
            <a:buChar char="•"/>
          </a:pPr>
          <a:r>
            <a:rPr lang="en-GB" sz="1600" kern="1200"/>
            <a:t>Etc.</a:t>
          </a:r>
          <a:endParaRPr lang="en-GB" sz="1600" kern="1200" dirty="0"/>
        </a:p>
      </dsp:txBody>
      <dsp:txXfrm>
        <a:off x="3118" y="865152"/>
        <a:ext cx="1874936" cy="2399130"/>
      </dsp:txXfrm>
    </dsp:sp>
    <dsp:sp modelId="{1C1F7108-0D0F-4E4F-9FB5-31B67058E8F0}">
      <dsp:nvSpPr>
        <dsp:cNvPr id="0" name=""/>
        <dsp:cNvSpPr/>
      </dsp:nvSpPr>
      <dsp:spPr>
        <a:xfrm>
          <a:off x="2140545" y="286875"/>
          <a:ext cx="1874936" cy="57827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Energy Label</a:t>
          </a:r>
        </a:p>
      </dsp:txBody>
      <dsp:txXfrm>
        <a:off x="2140545" y="286875"/>
        <a:ext cx="1874936" cy="578277"/>
      </dsp:txXfrm>
    </dsp:sp>
    <dsp:sp modelId="{757E41CC-2370-9541-A3A1-3C962014A909}">
      <dsp:nvSpPr>
        <dsp:cNvPr id="0" name=""/>
        <dsp:cNvSpPr/>
      </dsp:nvSpPr>
      <dsp:spPr>
        <a:xfrm>
          <a:off x="2140545" y="865152"/>
          <a:ext cx="1874936" cy="23991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a:t>Energy efficiency class</a:t>
          </a:r>
          <a:endParaRPr lang="en-US" sz="1600" kern="1200"/>
        </a:p>
        <a:p>
          <a:pPr marL="171450" lvl="1" indent="-171450" algn="l" defTabSz="711200">
            <a:lnSpc>
              <a:spcPct val="90000"/>
            </a:lnSpc>
            <a:spcBef>
              <a:spcPct val="0"/>
            </a:spcBef>
            <a:spcAft>
              <a:spcPct val="15000"/>
            </a:spcAft>
            <a:buChar char="•"/>
          </a:pPr>
          <a:r>
            <a:rPr lang="en-GB" sz="1600" kern="1200" dirty="0"/>
            <a:t>Energy consumption</a:t>
          </a:r>
        </a:p>
        <a:p>
          <a:pPr marL="171450" lvl="1" indent="-171450" algn="l" defTabSz="711200">
            <a:lnSpc>
              <a:spcPct val="90000"/>
            </a:lnSpc>
            <a:spcBef>
              <a:spcPct val="0"/>
            </a:spcBef>
            <a:spcAft>
              <a:spcPct val="15000"/>
            </a:spcAft>
            <a:buChar char="•"/>
          </a:pPr>
          <a:r>
            <a:rPr lang="en-GB" sz="1600" kern="1200" dirty="0"/>
            <a:t>EPREL</a:t>
          </a:r>
        </a:p>
        <a:p>
          <a:pPr marL="171450" lvl="1" indent="-171450" algn="l" defTabSz="711200">
            <a:lnSpc>
              <a:spcPct val="90000"/>
            </a:lnSpc>
            <a:spcBef>
              <a:spcPct val="0"/>
            </a:spcBef>
            <a:spcAft>
              <a:spcPct val="15000"/>
            </a:spcAft>
            <a:buChar char="•"/>
          </a:pPr>
          <a:r>
            <a:rPr lang="en-GB" sz="1600" kern="1200" dirty="0"/>
            <a:t>Noise</a:t>
          </a:r>
        </a:p>
        <a:p>
          <a:pPr marL="171450" lvl="1" indent="-171450" algn="l" defTabSz="711200">
            <a:lnSpc>
              <a:spcPct val="90000"/>
            </a:lnSpc>
            <a:spcBef>
              <a:spcPct val="0"/>
            </a:spcBef>
            <a:spcAft>
              <a:spcPct val="15000"/>
            </a:spcAft>
            <a:buChar char="•"/>
          </a:pPr>
          <a:r>
            <a:rPr lang="en-GB" sz="1600" kern="1200" dirty="0"/>
            <a:t>Product fiche</a:t>
          </a:r>
        </a:p>
        <a:p>
          <a:pPr marL="171450" lvl="1" indent="-171450" algn="l" defTabSz="711200">
            <a:lnSpc>
              <a:spcPct val="90000"/>
            </a:lnSpc>
            <a:spcBef>
              <a:spcPct val="0"/>
            </a:spcBef>
            <a:spcAft>
              <a:spcPct val="15000"/>
            </a:spcAft>
            <a:buChar char="•"/>
          </a:pPr>
          <a:r>
            <a:rPr lang="en-GB" sz="1600" kern="1200"/>
            <a:t>Etc.</a:t>
          </a:r>
          <a:endParaRPr lang="en-GB" sz="1600" kern="1200" dirty="0"/>
        </a:p>
      </dsp:txBody>
      <dsp:txXfrm>
        <a:off x="2140545" y="865152"/>
        <a:ext cx="1874936" cy="2399130"/>
      </dsp:txXfrm>
    </dsp:sp>
    <dsp:sp modelId="{9B43A2AC-2240-FB40-9FC4-1DF5464AE0D7}">
      <dsp:nvSpPr>
        <dsp:cNvPr id="0" name=""/>
        <dsp:cNvSpPr/>
      </dsp:nvSpPr>
      <dsp:spPr>
        <a:xfrm>
          <a:off x="4277973" y="286875"/>
          <a:ext cx="1874936" cy="57827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Features</a:t>
          </a:r>
        </a:p>
      </dsp:txBody>
      <dsp:txXfrm>
        <a:off x="4277973" y="286875"/>
        <a:ext cx="1874936" cy="578277"/>
      </dsp:txXfrm>
    </dsp:sp>
    <dsp:sp modelId="{DB25DA8B-141C-F74A-9AEC-05FFE6FD5067}">
      <dsp:nvSpPr>
        <dsp:cNvPr id="0" name=""/>
        <dsp:cNvSpPr/>
      </dsp:nvSpPr>
      <dsp:spPr>
        <a:xfrm>
          <a:off x="4277973" y="865152"/>
          <a:ext cx="1874936" cy="23991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a:t>Wash options</a:t>
          </a:r>
          <a:endParaRPr lang="en-US" sz="1600" kern="1200"/>
        </a:p>
        <a:p>
          <a:pPr marL="171450" lvl="1" indent="-171450" algn="l" defTabSz="711200">
            <a:lnSpc>
              <a:spcPct val="90000"/>
            </a:lnSpc>
            <a:spcBef>
              <a:spcPct val="0"/>
            </a:spcBef>
            <a:spcAft>
              <a:spcPct val="15000"/>
            </a:spcAft>
            <a:buChar char="•"/>
          </a:pPr>
          <a:r>
            <a:rPr lang="en-GB" sz="1600" kern="1200"/>
            <a:t>Materials</a:t>
          </a:r>
          <a:endParaRPr lang="en-GB" sz="1600" kern="1200" dirty="0"/>
        </a:p>
        <a:p>
          <a:pPr marL="171450" lvl="1" indent="-171450" algn="l" defTabSz="711200">
            <a:lnSpc>
              <a:spcPct val="90000"/>
            </a:lnSpc>
            <a:spcBef>
              <a:spcPct val="0"/>
            </a:spcBef>
            <a:spcAft>
              <a:spcPct val="15000"/>
            </a:spcAft>
            <a:buChar char="•"/>
          </a:pPr>
          <a:r>
            <a:rPr lang="en-GB" sz="1600" kern="1200"/>
            <a:t>Additional Options</a:t>
          </a:r>
          <a:endParaRPr lang="en-GB" sz="1600" kern="1200" dirty="0"/>
        </a:p>
        <a:p>
          <a:pPr marL="171450" lvl="1" indent="-171450" algn="l" defTabSz="711200">
            <a:lnSpc>
              <a:spcPct val="90000"/>
            </a:lnSpc>
            <a:spcBef>
              <a:spcPct val="0"/>
            </a:spcBef>
            <a:spcAft>
              <a:spcPct val="15000"/>
            </a:spcAft>
            <a:buChar char="•"/>
          </a:pPr>
          <a:r>
            <a:rPr lang="en-GB" sz="1600" kern="1200"/>
            <a:t>Special programmes</a:t>
          </a:r>
          <a:endParaRPr lang="en-GB" sz="1600" kern="1200" dirty="0"/>
        </a:p>
        <a:p>
          <a:pPr marL="171450" lvl="1" indent="-171450" algn="l" defTabSz="711200">
            <a:lnSpc>
              <a:spcPct val="90000"/>
            </a:lnSpc>
            <a:spcBef>
              <a:spcPct val="0"/>
            </a:spcBef>
            <a:spcAft>
              <a:spcPct val="15000"/>
            </a:spcAft>
            <a:buChar char="•"/>
          </a:pPr>
          <a:r>
            <a:rPr lang="en-GB" sz="1600" kern="1200"/>
            <a:t>Etc.</a:t>
          </a:r>
          <a:endParaRPr lang="en-GB" sz="1600" kern="1200" dirty="0"/>
        </a:p>
      </dsp:txBody>
      <dsp:txXfrm>
        <a:off x="4277973" y="865152"/>
        <a:ext cx="1874936" cy="2399130"/>
      </dsp:txXfrm>
    </dsp:sp>
    <dsp:sp modelId="{A708A4E2-C43D-9442-AF19-D02134FC70A1}">
      <dsp:nvSpPr>
        <dsp:cNvPr id="0" name=""/>
        <dsp:cNvSpPr/>
      </dsp:nvSpPr>
      <dsp:spPr>
        <a:xfrm>
          <a:off x="6415400" y="286875"/>
          <a:ext cx="1874936" cy="57827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Marketing &amp; Communication</a:t>
          </a:r>
        </a:p>
      </dsp:txBody>
      <dsp:txXfrm>
        <a:off x="6415400" y="286875"/>
        <a:ext cx="1874936" cy="578277"/>
      </dsp:txXfrm>
    </dsp:sp>
    <dsp:sp modelId="{3888D0C2-D88B-5F43-8F7B-0629CFFB037A}">
      <dsp:nvSpPr>
        <dsp:cNvPr id="0" name=""/>
        <dsp:cNvSpPr/>
      </dsp:nvSpPr>
      <dsp:spPr>
        <a:xfrm>
          <a:off x="6415400" y="865152"/>
          <a:ext cx="1874936" cy="23991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a:t>Logo’s</a:t>
          </a:r>
          <a:endParaRPr lang="en-US" sz="1600" kern="1200"/>
        </a:p>
        <a:p>
          <a:pPr marL="171450" lvl="1" indent="-171450" algn="l" defTabSz="711200">
            <a:lnSpc>
              <a:spcPct val="90000"/>
            </a:lnSpc>
            <a:spcBef>
              <a:spcPct val="0"/>
            </a:spcBef>
            <a:spcAft>
              <a:spcPct val="15000"/>
            </a:spcAft>
            <a:buChar char="•"/>
          </a:pPr>
          <a:r>
            <a:rPr lang="en-GB" sz="1600" kern="1200"/>
            <a:t>Product images</a:t>
          </a:r>
          <a:endParaRPr lang="en-GB" sz="1600" kern="1200" dirty="0"/>
        </a:p>
        <a:p>
          <a:pPr marL="171450" lvl="1" indent="-171450" algn="l" defTabSz="711200">
            <a:lnSpc>
              <a:spcPct val="90000"/>
            </a:lnSpc>
            <a:spcBef>
              <a:spcPct val="0"/>
            </a:spcBef>
            <a:spcAft>
              <a:spcPct val="15000"/>
            </a:spcAft>
            <a:buChar char="•"/>
          </a:pPr>
          <a:r>
            <a:rPr lang="en-GB" sz="1600" kern="1200"/>
            <a:t>Panel images</a:t>
          </a:r>
          <a:endParaRPr lang="en-GB" sz="1600" kern="1200" dirty="0"/>
        </a:p>
        <a:p>
          <a:pPr marL="171450" lvl="1" indent="-171450" algn="l" defTabSz="711200">
            <a:lnSpc>
              <a:spcPct val="90000"/>
            </a:lnSpc>
            <a:spcBef>
              <a:spcPct val="0"/>
            </a:spcBef>
            <a:spcAft>
              <a:spcPct val="15000"/>
            </a:spcAft>
            <a:buChar char="•"/>
          </a:pPr>
          <a:r>
            <a:rPr lang="en-GB" sz="1600" kern="1200"/>
            <a:t>Measurement images</a:t>
          </a:r>
          <a:endParaRPr lang="en-GB" sz="1600" kern="1200" dirty="0"/>
        </a:p>
        <a:p>
          <a:pPr marL="171450" lvl="1" indent="-171450" algn="l" defTabSz="711200">
            <a:lnSpc>
              <a:spcPct val="90000"/>
            </a:lnSpc>
            <a:spcBef>
              <a:spcPct val="0"/>
            </a:spcBef>
            <a:spcAft>
              <a:spcPct val="15000"/>
            </a:spcAft>
            <a:buChar char="•"/>
          </a:pPr>
          <a:r>
            <a:rPr lang="en-GB" sz="1600" kern="1200"/>
            <a:t>USP</a:t>
          </a:r>
          <a:endParaRPr lang="en-GB" sz="1600" kern="1200" dirty="0"/>
        </a:p>
        <a:p>
          <a:pPr marL="171450" lvl="1" indent="-171450" algn="l" defTabSz="711200">
            <a:lnSpc>
              <a:spcPct val="90000"/>
            </a:lnSpc>
            <a:spcBef>
              <a:spcPct val="0"/>
            </a:spcBef>
            <a:spcAft>
              <a:spcPct val="15000"/>
            </a:spcAft>
            <a:buChar char="•"/>
          </a:pPr>
          <a:r>
            <a:rPr lang="en-GB" sz="1600" kern="1200"/>
            <a:t>Etc.</a:t>
          </a:r>
          <a:endParaRPr lang="en-GB" sz="1600" kern="1200" dirty="0"/>
        </a:p>
      </dsp:txBody>
      <dsp:txXfrm>
        <a:off x="6415400" y="865152"/>
        <a:ext cx="1874936" cy="23991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9E409-3844-044E-BE4E-8BF3059F0297}">
      <dsp:nvSpPr>
        <dsp:cNvPr id="0" name=""/>
        <dsp:cNvSpPr/>
      </dsp:nvSpPr>
      <dsp:spPr>
        <a:xfrm>
          <a:off x="0" y="0"/>
          <a:ext cx="6879020"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For trade</a:t>
          </a:r>
        </a:p>
      </dsp:txBody>
      <dsp:txXfrm>
        <a:off x="24588" y="24588"/>
        <a:ext cx="6829844" cy="454509"/>
      </dsp:txXfrm>
    </dsp:sp>
    <dsp:sp modelId="{89A9670E-F85B-054F-B557-E8580A04FCFD}">
      <dsp:nvSpPr>
        <dsp:cNvPr id="0" name=""/>
        <dsp:cNvSpPr/>
      </dsp:nvSpPr>
      <dsp:spPr>
        <a:xfrm>
          <a:off x="0" y="548809"/>
          <a:ext cx="6879020" cy="165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409" tIns="26670" rIns="149352" bIns="26670" numCol="1" spcCol="1270" anchor="t" anchorCtr="0">
          <a:noAutofit/>
        </a:bodyPr>
        <a:lstStyle/>
        <a:p>
          <a:pPr marL="171450" lvl="1" indent="-171450" algn="l" defTabSz="711200">
            <a:lnSpc>
              <a:spcPct val="90000"/>
            </a:lnSpc>
            <a:spcBef>
              <a:spcPct val="0"/>
            </a:spcBef>
            <a:spcAft>
              <a:spcPct val="20000"/>
            </a:spcAft>
            <a:buFont typeface="Arial" panose="020B0604020202020204" pitchFamily="34" charset="0"/>
            <a:buChar char="•"/>
          </a:pPr>
          <a:r>
            <a:rPr lang="en-GB" sz="1600" kern="1200" dirty="0">
              <a:solidFill>
                <a:srgbClr val="005492"/>
              </a:solidFill>
              <a:latin typeface="Verdana" panose="020B0604030504040204" pitchFamily="34" charset="0"/>
              <a:ea typeface="Verdana" panose="020B0604030504040204" pitchFamily="34" charset="0"/>
              <a:cs typeface="Verdana" panose="020B0604030504040204" pitchFamily="34" charset="0"/>
            </a:rPr>
            <a:t>One structure across all manufacturer brands</a:t>
          </a:r>
          <a:endParaRPr lang="en-US" sz="1600" kern="1200" dirty="0">
            <a:latin typeface="Verdana" panose="020B0604030504040204" pitchFamily="34" charset="0"/>
            <a:ea typeface="Verdana" panose="020B0604030504040204" pitchFamily="34" charset="0"/>
            <a:cs typeface="Verdana" panose="020B0604030504040204" pitchFamily="34" charset="0"/>
          </a:endParaRPr>
        </a:p>
        <a:p>
          <a:pPr marL="171450" lvl="1" indent="-171450" algn="l" defTabSz="711200">
            <a:lnSpc>
              <a:spcPct val="90000"/>
            </a:lnSpc>
            <a:spcBef>
              <a:spcPct val="0"/>
            </a:spcBef>
            <a:spcAft>
              <a:spcPct val="20000"/>
            </a:spcAft>
            <a:buFont typeface="Arial" panose="020B0604020202020204" pitchFamily="34" charset="0"/>
            <a:buChar char="•"/>
          </a:pPr>
          <a:r>
            <a:rPr lang="en-GB" sz="1600" kern="1200" dirty="0">
              <a:solidFill>
                <a:srgbClr val="005492"/>
              </a:solidFill>
              <a:latin typeface="Verdana" panose="020B0604030504040204" pitchFamily="34" charset="0"/>
              <a:ea typeface="Verdana" panose="020B0604030504040204" pitchFamily="34" charset="0"/>
              <a:cs typeface="Verdana" panose="020B0604030504040204" pitchFamily="34" charset="0"/>
            </a:rPr>
            <a:t>Complete &amp; correct information </a:t>
          </a:r>
        </a:p>
        <a:p>
          <a:pPr marL="171450" lvl="1" indent="-171450" algn="l" defTabSz="711200">
            <a:lnSpc>
              <a:spcPct val="90000"/>
            </a:lnSpc>
            <a:spcBef>
              <a:spcPct val="0"/>
            </a:spcBef>
            <a:spcAft>
              <a:spcPct val="20000"/>
            </a:spcAft>
            <a:buFont typeface="Arial" panose="020B0604020202020204" pitchFamily="34" charset="0"/>
            <a:buChar char="•"/>
          </a:pPr>
          <a:r>
            <a:rPr lang="en-GB" sz="1600" kern="1200" dirty="0">
              <a:solidFill>
                <a:srgbClr val="005492"/>
              </a:solidFill>
              <a:latin typeface="Verdana" panose="020B0604030504040204" pitchFamily="34" charset="0"/>
              <a:ea typeface="Verdana" panose="020B0604030504040204" pitchFamily="34" charset="0"/>
              <a:cs typeface="Verdana" panose="020B0604030504040204" pitchFamily="34" charset="0"/>
            </a:rPr>
            <a:t>Latest updated information</a:t>
          </a:r>
        </a:p>
        <a:p>
          <a:pPr marL="171450" lvl="1" indent="-171450" algn="l" defTabSz="711200">
            <a:lnSpc>
              <a:spcPct val="90000"/>
            </a:lnSpc>
            <a:spcBef>
              <a:spcPct val="0"/>
            </a:spcBef>
            <a:spcAft>
              <a:spcPct val="20000"/>
            </a:spcAft>
            <a:buFont typeface="Arial" panose="020B0604020202020204" pitchFamily="34" charset="0"/>
            <a:buChar char="•"/>
          </a:pPr>
          <a:r>
            <a:rPr lang="en-GB" sz="1600" kern="1200" dirty="0">
              <a:solidFill>
                <a:srgbClr val="005492"/>
              </a:solidFill>
              <a:latin typeface="Verdana" panose="020B0604030504040204" pitchFamily="34" charset="0"/>
              <a:ea typeface="Verdana" panose="020B0604030504040204" pitchFamily="34" charset="0"/>
              <a:cs typeface="Verdana" panose="020B0604030504040204" pitchFamily="34" charset="0"/>
            </a:rPr>
            <a:t>Free of charge</a:t>
          </a:r>
        </a:p>
        <a:p>
          <a:pPr marL="171450" lvl="1" indent="-171450" algn="l" defTabSz="711200">
            <a:lnSpc>
              <a:spcPct val="90000"/>
            </a:lnSpc>
            <a:spcBef>
              <a:spcPct val="0"/>
            </a:spcBef>
            <a:spcAft>
              <a:spcPct val="20000"/>
            </a:spcAft>
            <a:buFont typeface="Arial" panose="020B0604020202020204" pitchFamily="34" charset="0"/>
            <a:buChar char="•"/>
          </a:pPr>
          <a:r>
            <a:rPr lang="en-GB" sz="1600" kern="1200" dirty="0">
              <a:solidFill>
                <a:srgbClr val="005492"/>
              </a:solidFill>
              <a:latin typeface="Verdana" panose="020B0604030504040204" pitchFamily="34" charset="0"/>
              <a:ea typeface="Verdana" panose="020B0604030504040204" pitchFamily="34" charset="0"/>
              <a:cs typeface="Verdana" panose="020B0604030504040204" pitchFamily="34" charset="0"/>
            </a:rPr>
            <a:t>Direct contact between manufacturer and retailer </a:t>
          </a:r>
        </a:p>
        <a:p>
          <a:pPr marL="171450" lvl="1" indent="-171450" algn="l" defTabSz="711200">
            <a:lnSpc>
              <a:spcPct val="90000"/>
            </a:lnSpc>
            <a:spcBef>
              <a:spcPct val="0"/>
            </a:spcBef>
            <a:spcAft>
              <a:spcPct val="20000"/>
            </a:spcAft>
            <a:buFont typeface="Arial" panose="020B0604020202020204" pitchFamily="34" charset="0"/>
            <a:buChar char="•"/>
          </a:pPr>
          <a:r>
            <a:rPr lang="en-GB" sz="1600" kern="1200" dirty="0">
              <a:solidFill>
                <a:srgbClr val="005492"/>
              </a:solidFill>
              <a:latin typeface="Verdana" panose="020B0604030504040204" pitchFamily="34" charset="0"/>
              <a:ea typeface="Verdana" panose="020B0604030504040204" pitchFamily="34" charset="0"/>
              <a:cs typeface="Verdana" panose="020B0604030504040204" pitchFamily="34" charset="0"/>
            </a:rPr>
            <a:t>Electronic availability over the Internet</a:t>
          </a:r>
        </a:p>
      </dsp:txBody>
      <dsp:txXfrm>
        <a:off x="0" y="548809"/>
        <a:ext cx="6879020" cy="1651860"/>
      </dsp:txXfrm>
    </dsp:sp>
    <dsp:sp modelId="{43E8CAAC-A779-9F49-A7EE-702933450941}">
      <dsp:nvSpPr>
        <dsp:cNvPr id="0" name=""/>
        <dsp:cNvSpPr/>
      </dsp:nvSpPr>
      <dsp:spPr>
        <a:xfrm>
          <a:off x="0" y="2200670"/>
          <a:ext cx="6879020"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For manufacturers</a:t>
          </a:r>
        </a:p>
      </dsp:txBody>
      <dsp:txXfrm>
        <a:off x="24588" y="2225258"/>
        <a:ext cx="6829844" cy="454509"/>
      </dsp:txXfrm>
    </dsp:sp>
    <dsp:sp modelId="{DE447802-461B-7942-9E4E-D3D8512267F3}">
      <dsp:nvSpPr>
        <dsp:cNvPr id="0" name=""/>
        <dsp:cNvSpPr/>
      </dsp:nvSpPr>
      <dsp:spPr>
        <a:xfrm>
          <a:off x="0" y="2704354"/>
          <a:ext cx="6879020" cy="165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409" tIns="26670" rIns="149352" bIns="26670" numCol="1" spcCol="1270" anchor="t" anchorCtr="0">
          <a:noAutofit/>
        </a:bodyPr>
        <a:lstStyle/>
        <a:p>
          <a:pPr marL="171450" lvl="1" indent="-171450" algn="l" defTabSz="711200">
            <a:lnSpc>
              <a:spcPct val="90000"/>
            </a:lnSpc>
            <a:spcBef>
              <a:spcPct val="0"/>
            </a:spcBef>
            <a:spcAft>
              <a:spcPct val="20000"/>
            </a:spcAft>
            <a:buFont typeface="Arial" panose="020B0604020202020204" pitchFamily="34" charset="0"/>
            <a:buChar char="•"/>
          </a:pPr>
          <a:r>
            <a:rPr lang="en-GB" sz="1600" kern="1200" dirty="0">
              <a:solidFill>
                <a:srgbClr val="005492"/>
              </a:solidFill>
            </a:rPr>
            <a:t>Bi-lateral retailer contact without interference</a:t>
          </a:r>
          <a:endParaRPr lang="en-US" sz="1600" kern="1200" dirty="0"/>
        </a:p>
        <a:p>
          <a:pPr marL="171450" lvl="1" indent="-171450" algn="l" defTabSz="711200">
            <a:lnSpc>
              <a:spcPct val="90000"/>
            </a:lnSpc>
            <a:spcBef>
              <a:spcPct val="0"/>
            </a:spcBef>
            <a:spcAft>
              <a:spcPct val="20000"/>
            </a:spcAft>
            <a:buFont typeface="Arial" panose="020B0604020202020204" pitchFamily="34" charset="0"/>
            <a:buChar char="•"/>
          </a:pPr>
          <a:r>
            <a:rPr lang="en-GB" sz="1600" kern="1200" dirty="0">
              <a:solidFill>
                <a:srgbClr val="005492"/>
              </a:solidFill>
            </a:rPr>
            <a:t>Full control over use of product information</a:t>
          </a:r>
        </a:p>
        <a:p>
          <a:pPr marL="171450" lvl="1" indent="-171450" algn="l" defTabSz="711200">
            <a:lnSpc>
              <a:spcPct val="90000"/>
            </a:lnSpc>
            <a:spcBef>
              <a:spcPct val="0"/>
            </a:spcBef>
            <a:spcAft>
              <a:spcPct val="20000"/>
            </a:spcAft>
            <a:buFont typeface="Arial" panose="020B0604020202020204" pitchFamily="34" charset="0"/>
            <a:buChar char="•"/>
          </a:pPr>
          <a:r>
            <a:rPr lang="en-GB" sz="1600" kern="1200" dirty="0">
              <a:solidFill>
                <a:srgbClr val="005492"/>
              </a:solidFill>
            </a:rPr>
            <a:t>Communication of complete information</a:t>
          </a:r>
        </a:p>
        <a:p>
          <a:pPr marL="171450" lvl="1" indent="-171450" algn="l" defTabSz="711200">
            <a:lnSpc>
              <a:spcPct val="90000"/>
            </a:lnSpc>
            <a:spcBef>
              <a:spcPct val="0"/>
            </a:spcBef>
            <a:spcAft>
              <a:spcPct val="20000"/>
            </a:spcAft>
            <a:buFont typeface="Arial" panose="020B0604020202020204" pitchFamily="34" charset="0"/>
            <a:buChar char="•"/>
          </a:pPr>
          <a:r>
            <a:rPr lang="en-GB" sz="1600" kern="1200" dirty="0">
              <a:solidFill>
                <a:srgbClr val="005492"/>
              </a:solidFill>
            </a:rPr>
            <a:t>Better support of brand value</a:t>
          </a:r>
        </a:p>
        <a:p>
          <a:pPr marL="171450" lvl="1" indent="-171450" algn="l" defTabSz="711200">
            <a:lnSpc>
              <a:spcPct val="90000"/>
            </a:lnSpc>
            <a:spcBef>
              <a:spcPct val="0"/>
            </a:spcBef>
            <a:spcAft>
              <a:spcPct val="20000"/>
            </a:spcAft>
            <a:buFont typeface="Arial" panose="020B0604020202020204" pitchFamily="34" charset="0"/>
            <a:buChar char="•"/>
          </a:pPr>
          <a:r>
            <a:rPr lang="en-GB" sz="1600" kern="1200" dirty="0">
              <a:solidFill>
                <a:srgbClr val="005492"/>
              </a:solidFill>
            </a:rPr>
            <a:t>Usage for different cross-media applications</a:t>
          </a:r>
        </a:p>
        <a:p>
          <a:pPr marL="171450" lvl="1" indent="-171450" algn="l" defTabSz="711200">
            <a:lnSpc>
              <a:spcPct val="90000"/>
            </a:lnSpc>
            <a:spcBef>
              <a:spcPct val="0"/>
            </a:spcBef>
            <a:spcAft>
              <a:spcPct val="20000"/>
            </a:spcAft>
            <a:buFont typeface="Arial" panose="020B0604020202020204" pitchFamily="34" charset="0"/>
            <a:buChar char="•"/>
          </a:pPr>
          <a:r>
            <a:rPr lang="en-GB" sz="1600" kern="1200" dirty="0">
              <a:solidFill>
                <a:srgbClr val="005492"/>
              </a:solidFill>
            </a:rPr>
            <a:t>One standard for many solutions</a:t>
          </a:r>
        </a:p>
      </dsp:txBody>
      <dsp:txXfrm>
        <a:off x="0" y="2704354"/>
        <a:ext cx="6879020" cy="165186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0F5069-F7B0-C54B-AC9E-AD735AA98A2C}" type="datetimeFigureOut">
              <a:rPr lang="en-US" smtClean="0"/>
              <a:t>3/5/19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C926BC-6BBE-DC47-8B27-FD410DD90194}" type="slidenum">
              <a:rPr lang="en-US" smtClean="0"/>
              <a:t>‹#›</a:t>
            </a:fld>
            <a:endParaRPr lang="en-US"/>
          </a:p>
        </p:txBody>
      </p:sp>
    </p:spTree>
    <p:extLst>
      <p:ext uri="{BB962C8B-B14F-4D97-AF65-F5344CB8AC3E}">
        <p14:creationId xmlns:p14="http://schemas.microsoft.com/office/powerpoint/2010/main" val="1403048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hyperlink" Target="https://www.linkedin.com/authwall?trk=bf&amp;trkInfo=AQHfrzxjuPGybAAAAWIkoSuIkN4OHM5jvX4UoFPvyluxClir3UE5-YKj_bXgAGzn1nj9TJcr8eIbMpYZxv87hw-LziSdjasBY_3QjNTl9LukKzKZZUTqvhewsAJYUgZhwkx40T8=&amp;originalReferer=&amp;sessionRedirect=https://www.linkedin.c" TargetMode="External"/><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hyperlink" Target="https://twitter.com/APPLiA_europe" TargetMode="External"/><Relationship Id="rId10" Type="http://schemas.openxmlformats.org/officeDocument/2006/relationships/image" Target="../media/image8.png"/><Relationship Id="rId4" Type="http://schemas.openxmlformats.org/officeDocument/2006/relationships/hyperlink" Target="http://www.applia-europe.eu/" TargetMode="External"/><Relationship Id="rId9" Type="http://schemas.openxmlformats.org/officeDocument/2006/relationships/hyperlink" Target="https://www.youtube.com/channel/UCESWVGuceaVbTLEJN1yQKzw" TargetMode="Externa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s://www.youtube.com/channel/UCESWVGuceaVbTLEJN1yQKzw" TargetMode="External"/><Relationship Id="rId3" Type="http://schemas.openxmlformats.org/officeDocument/2006/relationships/hyperlink" Target="http://www.applia-europe.eu/" TargetMode="External"/><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hyperlink" Target="https://www.linkedin.com/authwall?trk=bf&amp;trkInfo=AQHfrzxjuPGybAAAAWIkoSuIkN4OHM5jvX4UoFPvyluxClir3UE5-YKj_bXgAGzn1nj9TJcr8eIbMpYZxv87hw-LziSdjasBY_3QjNTl9LukKzKZZUTqvhewsAJYUgZhwkx40T8=&amp;originalReferer=&amp;sessionRedirect=https://www.linkedin.c" TargetMode="External"/><Relationship Id="rId5" Type="http://schemas.openxmlformats.org/officeDocument/2006/relationships/image" Target="../media/image6.png"/><Relationship Id="rId4" Type="http://schemas.openxmlformats.org/officeDocument/2006/relationships/hyperlink" Target="https://twitter.com/APPLiA_europe" TargetMode="External"/><Relationship Id="rId9"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userDrawn="1"/>
        </p:nvSpPr>
        <p:spPr>
          <a:xfrm>
            <a:off x="0" y="0"/>
            <a:ext cx="3407343" cy="6858000"/>
          </a:xfrm>
          <a:prstGeom prst="rect">
            <a:avLst/>
          </a:prstGeom>
          <a:gradFill flip="none" rotWithShape="1">
            <a:gsLst>
              <a:gs pos="59000">
                <a:srgbClr val="00A598">
                  <a:alpha val="50000"/>
                </a:srgbClr>
              </a:gs>
              <a:gs pos="100000">
                <a:schemeClr val="tx2">
                  <a:alpha val="90000"/>
                </a:schemeClr>
              </a:gs>
              <a:gs pos="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1" y="375385"/>
            <a:ext cx="2317282" cy="1131079"/>
          </a:xfrm>
        </p:spPr>
        <p:txBody>
          <a:bodyPr vert="horz" anchor="t">
            <a:spAutoFit/>
          </a:bodyPr>
          <a:lstStyle>
            <a:lvl1pPr algn="l">
              <a:defRPr sz="2500" b="1">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85801" y="2071622"/>
            <a:ext cx="2317282" cy="1655762"/>
          </a:xfrm>
        </p:spPr>
        <p:txBody>
          <a:bodyPr>
            <a:normAutofit/>
          </a:bodyPr>
          <a:lstStyle>
            <a:lvl1pPr marL="0" indent="0" algn="l">
              <a:buNone/>
              <a:defRPr sz="1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a:t>
            </a:r>
          </a:p>
          <a:p>
            <a:r>
              <a:rPr lang="en-US" dirty="0"/>
              <a:t>Function</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5959659"/>
            <a:ext cx="1759621" cy="57925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imple">
    <p:spTree>
      <p:nvGrpSpPr>
        <p:cNvPr id="1" name=""/>
        <p:cNvGrpSpPr/>
        <p:nvPr/>
      </p:nvGrpSpPr>
      <p:grpSpPr>
        <a:xfrm>
          <a:off x="0" y="0"/>
          <a:ext cx="0" cy="0"/>
          <a:chOff x="0" y="0"/>
          <a:chExt cx="0" cy="0"/>
        </a:xfrm>
      </p:grpSpPr>
      <p:sp>
        <p:nvSpPr>
          <p:cNvPr id="8" name="Rectangle 7"/>
          <p:cNvSpPr/>
          <p:nvPr userDrawn="1"/>
        </p:nvSpPr>
        <p:spPr>
          <a:xfrm>
            <a:off x="0" y="0"/>
            <a:ext cx="5486400" cy="6858000"/>
          </a:xfrm>
          <a:prstGeom prst="rect">
            <a:avLst/>
          </a:prstGeom>
          <a:gradFill>
            <a:gsLst>
              <a:gs pos="0">
                <a:schemeClr val="accent2"/>
              </a:gs>
              <a:gs pos="99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079315"/>
            <a:ext cx="3934325" cy="1828800"/>
          </a:xfrm>
        </p:spPr>
        <p:txBody>
          <a:bodyPr vert="horz" anchor="t">
            <a:noAutofit/>
          </a:bodyPr>
          <a:lstStyle>
            <a:lvl1pPr algn="l">
              <a:defRPr sz="3000" b="1">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85801" y="3051208"/>
            <a:ext cx="3934324" cy="1013060"/>
          </a:xfrm>
        </p:spPr>
        <p:txBody>
          <a:bodyPr>
            <a:normAutofit/>
          </a:bodyPr>
          <a:lstStyle>
            <a:lvl1pPr marL="0" indent="0" algn="l">
              <a:buNone/>
              <a:defRPr sz="1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Event Name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4589" y="298275"/>
            <a:ext cx="1002395" cy="954258"/>
          </a:xfrm>
          <a:prstGeom prst="rect">
            <a:avLst/>
          </a:prstGeom>
        </p:spPr>
      </p:pic>
      <p:sp>
        <p:nvSpPr>
          <p:cNvPr id="9" name="Oval 8"/>
          <p:cNvSpPr/>
          <p:nvPr userDrawn="1"/>
        </p:nvSpPr>
        <p:spPr>
          <a:xfrm>
            <a:off x="482981" y="6381856"/>
            <a:ext cx="314113" cy="3141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12"/>
          </p:nvPr>
        </p:nvSpPr>
        <p:spPr>
          <a:xfrm>
            <a:off x="439666" y="6356351"/>
            <a:ext cx="400741" cy="365125"/>
          </a:xfrm>
        </p:spPr>
        <p:txBody>
          <a:bodyPr/>
          <a:lstStyle>
            <a:lvl1pPr algn="ctr">
              <a:defRPr sz="1000">
                <a:solidFill>
                  <a:schemeClr val="bg1"/>
                </a:solidFill>
              </a:defRPr>
            </a:lvl1pPr>
          </a:lstStyle>
          <a:p>
            <a:fld id="{1D469F5D-9CC1-2D4F-AADB-D82A3EAE1B1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Normal ">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647021" y="6356351"/>
            <a:ext cx="3086100" cy="324000"/>
          </a:xfrm>
        </p:spPr>
        <p:txBody>
          <a:bodyPr tIns="46800" rIns="0"/>
          <a:lstStyle>
            <a:lvl1pPr algn="r">
              <a:defRPr sz="1000">
                <a:solidFill>
                  <a:schemeClr val="tx2"/>
                </a:solidFill>
              </a:defRPr>
            </a:lvl1pPr>
          </a:lstStyle>
          <a:p>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33635" y="385581"/>
            <a:ext cx="899486" cy="856291"/>
          </a:xfrm>
          <a:prstGeom prst="rect">
            <a:avLst/>
          </a:prstGeom>
        </p:spPr>
      </p:pic>
      <p:sp>
        <p:nvSpPr>
          <p:cNvPr id="8" name="Oval 7"/>
          <p:cNvSpPr/>
          <p:nvPr userDrawn="1"/>
        </p:nvSpPr>
        <p:spPr>
          <a:xfrm>
            <a:off x="482981" y="6381856"/>
            <a:ext cx="314113" cy="3141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12"/>
          </p:nvPr>
        </p:nvSpPr>
        <p:spPr>
          <a:xfrm>
            <a:off x="439666" y="6356351"/>
            <a:ext cx="400741" cy="365125"/>
          </a:xfrm>
        </p:spPr>
        <p:txBody>
          <a:bodyPr/>
          <a:lstStyle>
            <a:lvl1pPr algn="ctr">
              <a:defRPr sz="1000">
                <a:solidFill>
                  <a:schemeClr val="bg1"/>
                </a:solidFill>
              </a:defRPr>
            </a:lvl1pPr>
          </a:lstStyle>
          <a:p>
            <a:fld id="{1D469F5D-9CC1-2D4F-AADB-D82A3EAE1B1E}" type="slidenum">
              <a:rPr lang="en-US" smtClean="0"/>
              <a:pPr/>
              <a:t>‹#›</a:t>
            </a:fld>
            <a:endParaRPr lang="en-US" dirty="0"/>
          </a:p>
        </p:txBody>
      </p:sp>
      <p:sp>
        <p:nvSpPr>
          <p:cNvPr id="10" name="Title 1"/>
          <p:cNvSpPr>
            <a:spLocks noGrp="1"/>
          </p:cNvSpPr>
          <p:nvPr>
            <p:ph type="title" hasCustomPrompt="1"/>
          </p:nvPr>
        </p:nvSpPr>
        <p:spPr>
          <a:xfrm>
            <a:off x="458820" y="298274"/>
            <a:ext cx="7231765" cy="861503"/>
          </a:xfrm>
        </p:spPr>
        <p:txBody>
          <a:bodyPr anchor="t">
            <a:normAutofit/>
          </a:bodyPr>
          <a:lstStyle>
            <a:lvl1pPr>
              <a:defRPr sz="2500"/>
            </a:lvl1pPr>
          </a:lstStyle>
          <a:p>
            <a:r>
              <a:rPr lang="en-US" dirty="0"/>
              <a:t>Title size is 25pt</a:t>
            </a:r>
          </a:p>
        </p:txBody>
      </p:sp>
      <p:sp>
        <p:nvSpPr>
          <p:cNvPr id="12" name="Text Placeholder 2"/>
          <p:cNvSpPr>
            <a:spLocks noGrp="1"/>
          </p:cNvSpPr>
          <p:nvPr>
            <p:ph type="body" idx="1" hasCustomPrompt="1"/>
          </p:nvPr>
        </p:nvSpPr>
        <p:spPr>
          <a:xfrm>
            <a:off x="439665" y="1368839"/>
            <a:ext cx="8293455" cy="3551158"/>
          </a:xfrm>
        </p:spPr>
        <p:txBody>
          <a:bodyPr>
            <a:normAutofit/>
          </a:bodyPr>
          <a:lstStyle>
            <a:lvl1pPr marL="285750" indent="-285750">
              <a:buFont typeface="Arial" charset="0"/>
              <a:buChar char="•"/>
              <a:defRPr sz="1600" baseline="0">
                <a:solidFill>
                  <a:schemeClr val="bg2">
                    <a:lumMod val="75000"/>
                  </a:schemeClr>
                </a:solidFill>
              </a:defRPr>
            </a:lvl1pPr>
            <a:lvl2pPr marL="800100" indent="-342900">
              <a:buClr>
                <a:schemeClr val="bg2">
                  <a:lumMod val="75000"/>
                </a:schemeClr>
              </a:buClr>
              <a:buFont typeface="Arial" charset="0"/>
              <a:buChar char="•"/>
              <a:defRPr sz="1400">
                <a:solidFill>
                  <a:schemeClr val="bg2">
                    <a:lumMod val="75000"/>
                  </a:schemeClr>
                </a:solidFill>
              </a:defRPr>
            </a:lvl2pPr>
            <a:lvl3pPr marL="1200150" indent="-285750">
              <a:buFont typeface="Arial" charset="0"/>
              <a:buChar char="•"/>
              <a:defRPr sz="1200">
                <a:solidFill>
                  <a:schemeClr val="bg2">
                    <a:lumMod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Normal text size is 16pt	</a:t>
            </a:r>
          </a:p>
          <a:p>
            <a:pPr lvl="1"/>
            <a:r>
              <a:rPr lang="en-US" dirty="0"/>
              <a:t>Second level is 14pt</a:t>
            </a:r>
          </a:p>
          <a:p>
            <a:pPr lvl="2"/>
            <a:r>
              <a:rPr lang="en-US" dirty="0"/>
              <a:t>Third level is 12pt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Page">
    <p:spTree>
      <p:nvGrpSpPr>
        <p:cNvPr id="1" name=""/>
        <p:cNvGrpSpPr/>
        <p:nvPr/>
      </p:nvGrpSpPr>
      <p:grpSpPr>
        <a:xfrm>
          <a:off x="0" y="0"/>
          <a:ext cx="0" cy="0"/>
          <a:chOff x="0" y="0"/>
          <a:chExt cx="0" cy="0"/>
        </a:xfrm>
      </p:grpSpPr>
      <p:sp>
        <p:nvSpPr>
          <p:cNvPr id="17" name="Text Placeholder 16"/>
          <p:cNvSpPr>
            <a:spLocks noGrp="1"/>
          </p:cNvSpPr>
          <p:nvPr>
            <p:ph type="body" sz="quarter" idx="13" hasCustomPrompt="1"/>
          </p:nvPr>
        </p:nvSpPr>
        <p:spPr>
          <a:xfrm rot="5400000">
            <a:off x="4001482" y="1491449"/>
            <a:ext cx="1169821" cy="8293454"/>
          </a:xfrm>
          <a:prstGeom prst="round2SameRect">
            <a:avLst/>
          </a:prstGeom>
          <a:solidFill>
            <a:schemeClr val="tx2"/>
          </a:solidFill>
        </p:spPr>
        <p:txBody>
          <a:bodyPr vert="vert270" lIns="72000" tIns="72000" bIns="108000" anchor="ctr" anchorCtr="0">
            <a:noAutofit/>
          </a:bodyPr>
          <a:lstStyle>
            <a:lvl1pPr marL="0" indent="0">
              <a:buNone/>
              <a:defRPr sz="1600" b="1">
                <a:solidFill>
                  <a:schemeClr val="bg1"/>
                </a:solidFill>
              </a:defRPr>
            </a:lvl1pPr>
            <a:lvl2pPr>
              <a:defRPr sz="1600"/>
            </a:lvl2pPr>
            <a:lvl3pPr>
              <a:defRPr sz="1600"/>
            </a:lvl3pPr>
            <a:lvl4pPr>
              <a:defRPr sz="1600"/>
            </a:lvl4pPr>
            <a:lvl5pPr>
              <a:defRPr sz="1600"/>
            </a:lvl5pPr>
          </a:lstStyle>
          <a:p>
            <a:pPr lvl="0"/>
            <a:r>
              <a:rPr lang="en-US" dirty="0"/>
              <a:t>This conclusion text is 16 - bold</a:t>
            </a:r>
          </a:p>
        </p:txBody>
      </p:sp>
      <p:sp>
        <p:nvSpPr>
          <p:cNvPr id="18" name="Text Placeholder 2"/>
          <p:cNvSpPr>
            <a:spLocks noGrp="1"/>
          </p:cNvSpPr>
          <p:nvPr>
            <p:ph type="body" idx="1" hasCustomPrompt="1"/>
          </p:nvPr>
        </p:nvSpPr>
        <p:spPr>
          <a:xfrm>
            <a:off x="439665" y="1368839"/>
            <a:ext cx="8293455" cy="3551158"/>
          </a:xfrm>
        </p:spPr>
        <p:txBody>
          <a:bodyPr>
            <a:normAutofit/>
          </a:bodyPr>
          <a:lstStyle>
            <a:lvl1pPr marL="285750" indent="-285750">
              <a:buFont typeface="Arial" charset="0"/>
              <a:buChar char="•"/>
              <a:defRPr sz="1600" baseline="0">
                <a:solidFill>
                  <a:schemeClr val="bg2">
                    <a:lumMod val="75000"/>
                  </a:schemeClr>
                </a:solidFill>
              </a:defRPr>
            </a:lvl1pPr>
            <a:lvl2pPr marL="800100" indent="-342900">
              <a:buClr>
                <a:schemeClr val="bg2">
                  <a:lumMod val="75000"/>
                </a:schemeClr>
              </a:buClr>
              <a:buFont typeface="Arial" charset="0"/>
              <a:buChar char="•"/>
              <a:defRPr sz="1400">
                <a:solidFill>
                  <a:schemeClr val="bg2">
                    <a:lumMod val="75000"/>
                  </a:schemeClr>
                </a:solidFill>
              </a:defRPr>
            </a:lvl2pPr>
            <a:lvl3pPr marL="1200150" indent="-285750">
              <a:buFont typeface="Arial" charset="0"/>
              <a:buChar char="•"/>
              <a:defRPr sz="1200">
                <a:solidFill>
                  <a:schemeClr val="bg2">
                    <a:lumMod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Normal text size is 16pt	</a:t>
            </a:r>
          </a:p>
          <a:p>
            <a:pPr lvl="1"/>
            <a:r>
              <a:rPr lang="en-US" dirty="0"/>
              <a:t>Second level is 14pt</a:t>
            </a:r>
          </a:p>
          <a:p>
            <a:pPr lvl="2"/>
            <a:r>
              <a:rPr lang="en-US" dirty="0"/>
              <a:t>Third level is 12pt</a:t>
            </a:r>
          </a:p>
        </p:txBody>
      </p:sp>
      <p:sp>
        <p:nvSpPr>
          <p:cNvPr id="19" name="Title 1"/>
          <p:cNvSpPr>
            <a:spLocks noGrp="1"/>
          </p:cNvSpPr>
          <p:nvPr>
            <p:ph type="title" hasCustomPrompt="1"/>
          </p:nvPr>
        </p:nvSpPr>
        <p:spPr>
          <a:xfrm>
            <a:off x="458820" y="298274"/>
            <a:ext cx="7231765" cy="861503"/>
          </a:xfrm>
        </p:spPr>
        <p:txBody>
          <a:bodyPr anchor="t">
            <a:normAutofit/>
          </a:bodyPr>
          <a:lstStyle>
            <a:lvl1pPr>
              <a:defRPr sz="2500"/>
            </a:lvl1pPr>
          </a:lstStyle>
          <a:p>
            <a:r>
              <a:rPr lang="en-US" dirty="0"/>
              <a:t>Title size is 25pt</a:t>
            </a:r>
          </a:p>
        </p:txBody>
      </p:sp>
      <p:sp>
        <p:nvSpPr>
          <p:cNvPr id="13" name="Oval 12"/>
          <p:cNvSpPr/>
          <p:nvPr userDrawn="1"/>
        </p:nvSpPr>
        <p:spPr>
          <a:xfrm>
            <a:off x="482981" y="6381856"/>
            <a:ext cx="314113" cy="3141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439666" y="6356351"/>
            <a:ext cx="400741" cy="365125"/>
          </a:xfrm>
        </p:spPr>
        <p:txBody>
          <a:bodyPr/>
          <a:lstStyle>
            <a:lvl1pPr algn="ctr">
              <a:defRPr sz="1000">
                <a:solidFill>
                  <a:schemeClr val="bg1"/>
                </a:solidFill>
              </a:defRPr>
            </a:lvl1pPr>
          </a:lstStyle>
          <a:p>
            <a:fld id="{1D469F5D-9CC1-2D4F-AADB-D82A3EAE1B1E}" type="slidenum">
              <a:rPr lang="en-US" smtClean="0"/>
              <a:pPr/>
              <a:t>‹#›</a:t>
            </a:fld>
            <a:endParaRPr lang="en-US" dirty="0"/>
          </a:p>
        </p:txBody>
      </p:sp>
      <p:sp>
        <p:nvSpPr>
          <p:cNvPr id="16" name="Footer Placeholder 4"/>
          <p:cNvSpPr>
            <a:spLocks noGrp="1"/>
          </p:cNvSpPr>
          <p:nvPr>
            <p:ph type="ftr" sz="quarter" idx="11"/>
          </p:nvPr>
        </p:nvSpPr>
        <p:spPr>
          <a:xfrm>
            <a:off x="5647021" y="6356351"/>
            <a:ext cx="3086100" cy="324000"/>
          </a:xfrm>
        </p:spPr>
        <p:txBody>
          <a:bodyPr tIns="46800" rIns="0"/>
          <a:lstStyle>
            <a:lvl1pPr algn="r">
              <a:defRPr sz="1000">
                <a:solidFill>
                  <a:schemeClr val="tx2"/>
                </a:solidFill>
              </a:defRPr>
            </a:lvl1pPr>
          </a:lstStyle>
          <a:p>
            <a:endParaRPr lang="en-US" dirty="0"/>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33635" y="385581"/>
            <a:ext cx="899486" cy="85629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Figure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Placeholder 2"/>
          <p:cNvSpPr>
            <a:spLocks noGrp="1"/>
          </p:cNvSpPr>
          <p:nvPr>
            <p:ph type="body" idx="14" hasCustomPrompt="1"/>
          </p:nvPr>
        </p:nvSpPr>
        <p:spPr>
          <a:xfrm rot="5400000">
            <a:off x="120050" y="2170767"/>
            <a:ext cx="3128741" cy="2752826"/>
          </a:xfrm>
          <a:prstGeom prst="round2SameRect">
            <a:avLst>
              <a:gd name="adj1" fmla="val 16304"/>
              <a:gd name="adj2" fmla="val 0"/>
            </a:avLst>
          </a:prstGeom>
          <a:gradFill flip="none" rotWithShape="1">
            <a:gsLst>
              <a:gs pos="51000">
                <a:srgbClr val="00A598">
                  <a:alpha val="70000"/>
                </a:srgbClr>
              </a:gs>
              <a:gs pos="0">
                <a:schemeClr val="tx2">
                  <a:alpha val="90000"/>
                </a:schemeClr>
              </a:gs>
              <a:gs pos="100000">
                <a:schemeClr val="accent1"/>
              </a:gs>
            </a:gsLst>
            <a:lin ang="240000" scaled="0"/>
            <a:tileRect/>
          </a:gradFill>
          <a:ln>
            <a:noFill/>
          </a:ln>
          <a:effectLst>
            <a:softEdge rad="0"/>
          </a:effectLst>
        </p:spPr>
        <p:txBody>
          <a:bodyPr vert="vert270" anchor="ctr" anchorCtr="0">
            <a:normAutofit/>
          </a:bodyPr>
          <a:lstStyle>
            <a:lvl1pPr marL="0" indent="0" algn="ctr">
              <a:buFont typeface="Arial" charset="0"/>
              <a:buNone/>
              <a:defRPr sz="1400" b="1" baseline="0">
                <a:solidFill>
                  <a:schemeClr val="bg1"/>
                </a:solidFill>
              </a:defRPr>
            </a:lvl1pPr>
            <a:lvl2pPr marL="457200" indent="0">
              <a:buClr>
                <a:schemeClr val="bg2">
                  <a:lumMod val="75000"/>
                </a:schemeClr>
              </a:buClr>
              <a:buFont typeface="Arial" charset="0"/>
              <a:buNone/>
              <a:defRPr sz="1400">
                <a:solidFill>
                  <a:schemeClr val="bg2">
                    <a:lumMod val="75000"/>
                  </a:schemeClr>
                </a:solidFill>
              </a:defRPr>
            </a:lvl2pPr>
            <a:lvl3pPr marL="914400" indent="0">
              <a:buFont typeface="Arial" charset="0"/>
              <a:buNone/>
              <a:defRPr sz="1400">
                <a:solidFill>
                  <a:schemeClr val="bg2">
                    <a:lumMod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Key Figures</a:t>
            </a:r>
          </a:p>
        </p:txBody>
      </p:sp>
      <p:sp>
        <p:nvSpPr>
          <p:cNvPr id="8" name="Text Placeholder 2"/>
          <p:cNvSpPr>
            <a:spLocks noGrp="1"/>
          </p:cNvSpPr>
          <p:nvPr>
            <p:ph type="body" idx="15" hasCustomPrompt="1"/>
          </p:nvPr>
        </p:nvSpPr>
        <p:spPr>
          <a:xfrm rot="5400000">
            <a:off x="3007629" y="2170768"/>
            <a:ext cx="3128741" cy="2752826"/>
          </a:xfrm>
          <a:prstGeom prst="round2SameRect">
            <a:avLst>
              <a:gd name="adj1" fmla="val 16304"/>
              <a:gd name="adj2" fmla="val 0"/>
            </a:avLst>
          </a:prstGeom>
          <a:gradFill>
            <a:gsLst>
              <a:gs pos="0">
                <a:schemeClr val="tx2">
                  <a:alpha val="90000"/>
                </a:schemeClr>
              </a:gs>
              <a:gs pos="50000">
                <a:srgbClr val="00A598">
                  <a:alpha val="70000"/>
                </a:srgbClr>
              </a:gs>
              <a:gs pos="100000">
                <a:schemeClr val="accent1"/>
              </a:gs>
            </a:gsLst>
            <a:lin ang="240000" scaled="0"/>
          </a:gradFill>
          <a:ln>
            <a:noFill/>
          </a:ln>
          <a:effectLst>
            <a:softEdge rad="0"/>
          </a:effectLst>
        </p:spPr>
        <p:txBody>
          <a:bodyPr vert="vert270" anchor="ctr" anchorCtr="0">
            <a:normAutofit/>
          </a:bodyPr>
          <a:lstStyle>
            <a:lvl1pPr marL="0" indent="0" algn="ctr">
              <a:buFont typeface="Arial" charset="0"/>
              <a:buNone/>
              <a:defRPr sz="1400" b="1" baseline="0">
                <a:solidFill>
                  <a:schemeClr val="bg1"/>
                </a:solidFill>
              </a:defRPr>
            </a:lvl1pPr>
            <a:lvl2pPr marL="457200" indent="0">
              <a:buClr>
                <a:schemeClr val="bg2">
                  <a:lumMod val="75000"/>
                </a:schemeClr>
              </a:buClr>
              <a:buFont typeface="Arial" charset="0"/>
              <a:buNone/>
              <a:defRPr sz="1400">
                <a:solidFill>
                  <a:schemeClr val="bg2">
                    <a:lumMod val="75000"/>
                  </a:schemeClr>
                </a:solidFill>
              </a:defRPr>
            </a:lvl2pPr>
            <a:lvl3pPr marL="914400" indent="0">
              <a:buFont typeface="Arial" charset="0"/>
              <a:buNone/>
              <a:defRPr sz="1400">
                <a:solidFill>
                  <a:schemeClr val="bg2">
                    <a:lumMod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Key Figures</a:t>
            </a:r>
          </a:p>
        </p:txBody>
      </p:sp>
      <p:sp>
        <p:nvSpPr>
          <p:cNvPr id="9" name="Text Placeholder 2"/>
          <p:cNvSpPr>
            <a:spLocks noGrp="1"/>
          </p:cNvSpPr>
          <p:nvPr>
            <p:ph type="body" idx="16" hasCustomPrompt="1"/>
          </p:nvPr>
        </p:nvSpPr>
        <p:spPr>
          <a:xfrm rot="5400000">
            <a:off x="5952291" y="2170768"/>
            <a:ext cx="3128741" cy="2752826"/>
          </a:xfrm>
          <a:prstGeom prst="round2SameRect">
            <a:avLst>
              <a:gd name="adj1" fmla="val 16304"/>
              <a:gd name="adj2" fmla="val 0"/>
            </a:avLst>
          </a:prstGeom>
          <a:gradFill>
            <a:gsLst>
              <a:gs pos="0">
                <a:schemeClr val="tx2">
                  <a:alpha val="90000"/>
                </a:schemeClr>
              </a:gs>
              <a:gs pos="50000">
                <a:srgbClr val="00A598">
                  <a:alpha val="70000"/>
                </a:srgbClr>
              </a:gs>
              <a:gs pos="100000">
                <a:schemeClr val="accent1"/>
              </a:gs>
            </a:gsLst>
            <a:lin ang="240000" scaled="0"/>
          </a:gradFill>
          <a:ln>
            <a:noFill/>
          </a:ln>
          <a:effectLst>
            <a:softEdge rad="0"/>
          </a:effectLst>
        </p:spPr>
        <p:txBody>
          <a:bodyPr vert="vert270" anchor="ctr" anchorCtr="0">
            <a:normAutofit/>
          </a:bodyPr>
          <a:lstStyle>
            <a:lvl1pPr marL="0" indent="0" algn="ctr">
              <a:buFont typeface="Arial" charset="0"/>
              <a:buNone/>
              <a:defRPr sz="1400" b="1" baseline="0">
                <a:solidFill>
                  <a:schemeClr val="bg1"/>
                </a:solidFill>
              </a:defRPr>
            </a:lvl1pPr>
            <a:lvl2pPr marL="457200" indent="0">
              <a:buClr>
                <a:schemeClr val="bg2">
                  <a:lumMod val="75000"/>
                </a:schemeClr>
              </a:buClr>
              <a:buFont typeface="Arial" charset="0"/>
              <a:buNone/>
              <a:defRPr sz="1400">
                <a:solidFill>
                  <a:schemeClr val="bg2">
                    <a:lumMod val="75000"/>
                  </a:schemeClr>
                </a:solidFill>
              </a:defRPr>
            </a:lvl2pPr>
            <a:lvl3pPr marL="914400" indent="0">
              <a:buFont typeface="Arial" charset="0"/>
              <a:buNone/>
              <a:defRPr sz="1400">
                <a:solidFill>
                  <a:schemeClr val="bg2">
                    <a:lumMod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Key Figures</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90680" y="298275"/>
            <a:ext cx="1002395" cy="954258"/>
          </a:xfrm>
          <a:prstGeom prst="rect">
            <a:avLst/>
          </a:prstGeom>
        </p:spPr>
      </p:pic>
      <p:sp>
        <p:nvSpPr>
          <p:cNvPr id="14" name="Oval 13"/>
          <p:cNvSpPr/>
          <p:nvPr userDrawn="1"/>
        </p:nvSpPr>
        <p:spPr>
          <a:xfrm>
            <a:off x="482981" y="6381856"/>
            <a:ext cx="314113" cy="3141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p:cNvSpPr>
            <a:spLocks noGrp="1"/>
          </p:cNvSpPr>
          <p:nvPr>
            <p:ph type="sldNum" sz="quarter" idx="12"/>
          </p:nvPr>
        </p:nvSpPr>
        <p:spPr>
          <a:xfrm>
            <a:off x="439666" y="6356351"/>
            <a:ext cx="400741" cy="365125"/>
          </a:xfrm>
        </p:spPr>
        <p:txBody>
          <a:bodyPr/>
          <a:lstStyle>
            <a:lvl1pPr algn="ctr">
              <a:defRPr sz="1000">
                <a:solidFill>
                  <a:schemeClr val="bg1"/>
                </a:solidFill>
              </a:defRPr>
            </a:lvl1pPr>
          </a:lstStyle>
          <a:p>
            <a:fld id="{1D469F5D-9CC1-2D4F-AADB-D82A3EAE1B1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a:gsLst>
              <a:gs pos="0">
                <a:schemeClr val="tx2"/>
              </a:gs>
              <a:gs pos="100000">
                <a:schemeClr val="accent1">
                  <a:alpha val="47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301464" y="2213811"/>
            <a:ext cx="5209123" cy="2348665"/>
          </a:xfrm>
        </p:spPr>
        <p:txBody>
          <a:bodyPr anchor="t">
            <a:normAutofit/>
          </a:bodyPr>
          <a:lstStyle>
            <a:lvl1pPr>
              <a:defRPr sz="2500" i="1">
                <a:solidFill>
                  <a:schemeClr val="bg1"/>
                </a:solidFill>
              </a:defRPr>
            </a:lvl1pPr>
          </a:lstStyle>
          <a:p>
            <a:r>
              <a:rPr lang="en-US"/>
              <a:t>Click here to edit the quote</a:t>
            </a:r>
            <a:endParaRPr lang="en-US" dirty="0"/>
          </a:p>
        </p:txBody>
      </p:sp>
      <p:sp>
        <p:nvSpPr>
          <p:cNvPr id="3" name="Text Placeholder 2"/>
          <p:cNvSpPr>
            <a:spLocks noGrp="1"/>
          </p:cNvSpPr>
          <p:nvPr>
            <p:ph type="body" idx="1" hasCustomPrompt="1"/>
          </p:nvPr>
        </p:nvSpPr>
        <p:spPr>
          <a:xfrm>
            <a:off x="3301464" y="4589464"/>
            <a:ext cx="5209124" cy="646679"/>
          </a:xfrm>
        </p:spPr>
        <p:txBody>
          <a:bodyPr>
            <a:normAutofit/>
          </a:bodyPr>
          <a:lstStyle>
            <a:lvl1pPr marL="0" indent="0">
              <a:buNone/>
              <a:defRPr sz="1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a:p>
            <a:pPr lvl="0"/>
            <a:r>
              <a:rPr lang="en-US" dirty="0"/>
              <a:t>Function</a:t>
            </a:r>
          </a:p>
        </p:txBody>
      </p:sp>
      <p:sp>
        <p:nvSpPr>
          <p:cNvPr id="8" name="TextBox 7"/>
          <p:cNvSpPr txBox="1"/>
          <p:nvPr userDrawn="1"/>
        </p:nvSpPr>
        <p:spPr>
          <a:xfrm>
            <a:off x="3224463" y="1318661"/>
            <a:ext cx="856649" cy="1323439"/>
          </a:xfrm>
          <a:prstGeom prst="rect">
            <a:avLst/>
          </a:prstGeom>
          <a:noFill/>
        </p:spPr>
        <p:txBody>
          <a:bodyPr wrap="square" rtlCol="0">
            <a:spAutoFit/>
          </a:bodyPr>
          <a:lstStyle/>
          <a:p>
            <a:r>
              <a:rPr lang="en-US" sz="8000" dirty="0">
                <a:solidFill>
                  <a:schemeClr val="bg1"/>
                </a:solidFill>
              </a:rPr>
              <a:t>“</a:t>
            </a:r>
          </a:p>
        </p:txBody>
      </p:sp>
      <p:sp>
        <p:nvSpPr>
          <p:cNvPr id="9" name="Content Placeholder 2"/>
          <p:cNvSpPr>
            <a:spLocks noGrp="1"/>
          </p:cNvSpPr>
          <p:nvPr>
            <p:ph idx="10" hasCustomPrompt="1"/>
          </p:nvPr>
        </p:nvSpPr>
        <p:spPr>
          <a:xfrm rot="5400000">
            <a:off x="506150" y="2005909"/>
            <a:ext cx="2635539" cy="2531578"/>
          </a:xfrm>
          <a:prstGeom prst="round2SameRect">
            <a:avLst/>
          </a:prstGeom>
          <a:blipFill dpi="0" rotWithShape="0">
            <a:blip r:embed="rId2">
              <a:alphaModFix amt="43000"/>
            </a:blip>
            <a:srcRect/>
            <a:tile tx="0" ty="0" sx="70000" sy="70000" flip="xy" algn="l"/>
          </a:blipFill>
        </p:spPr>
        <p:txBody>
          <a:bodyPr vert="vert270">
            <a:normAutofit/>
          </a:bodyPr>
          <a:lstStyle>
            <a:lvl1pPr>
              <a:defRPr sz="1200" b="1" baseline="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TO CHANGE THE PICTURE, CLICK ON “FORMAT SHAPE”, THEN SELECT THE FILL OPTION AS PICTURE AND INSERT THE PICTURE FROM THERE. CHOOSE THE OPTION “TILE PICTURE AS TEXTURE”</a:t>
            </a:r>
          </a:p>
        </p:txBody>
      </p:sp>
      <p:sp>
        <p:nvSpPr>
          <p:cNvPr id="10" name="Oval 9"/>
          <p:cNvSpPr/>
          <p:nvPr userDrawn="1"/>
        </p:nvSpPr>
        <p:spPr>
          <a:xfrm>
            <a:off x="482981" y="6381856"/>
            <a:ext cx="314113" cy="3141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12"/>
          </p:nvPr>
        </p:nvSpPr>
        <p:spPr>
          <a:xfrm>
            <a:off x="439666" y="6356351"/>
            <a:ext cx="400741" cy="365125"/>
          </a:xfrm>
        </p:spPr>
        <p:txBody>
          <a:bodyPr/>
          <a:lstStyle>
            <a:lvl1pPr algn="ctr">
              <a:defRPr sz="1000">
                <a:solidFill>
                  <a:schemeClr val="bg1"/>
                </a:solidFill>
              </a:defRPr>
            </a:lvl1pPr>
          </a:lstStyle>
          <a:p>
            <a:fld id="{1D469F5D-9CC1-2D4F-AADB-D82A3EAE1B1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N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userDrawn="1"/>
        </p:nvSpPr>
        <p:spPr>
          <a:xfrm>
            <a:off x="0" y="0"/>
            <a:ext cx="5890661" cy="6858000"/>
          </a:xfrm>
          <a:prstGeom prst="rect">
            <a:avLst/>
          </a:prstGeom>
          <a:gradFill flip="none" rotWithShape="1">
            <a:gsLst>
              <a:gs pos="0">
                <a:schemeClr val="tx2"/>
              </a:gs>
              <a:gs pos="100000">
                <a:schemeClr val="accent1">
                  <a:alpha val="47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685800" y="2071622"/>
            <a:ext cx="4608093" cy="1655762"/>
          </a:xfrm>
        </p:spPr>
        <p:txBody>
          <a:bodyPr>
            <a:normAutofit/>
          </a:bodyPr>
          <a:lstStyle>
            <a:lvl1pPr marL="0" indent="0" algn="l">
              <a:buNone/>
              <a:defRPr sz="1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a:t>
            </a:r>
          </a:p>
          <a:p>
            <a:r>
              <a:rPr lang="en-US" dirty="0" err="1"/>
              <a:t>email@applia-europe.eu</a:t>
            </a:r>
            <a:r>
              <a:rPr lang="en-US" dirty="0"/>
              <a:t>	</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5959659"/>
            <a:ext cx="1759621" cy="579254"/>
          </a:xfrm>
          <a:prstGeom prst="rect">
            <a:avLst/>
          </a:prstGeom>
        </p:spPr>
      </p:pic>
      <p:sp>
        <p:nvSpPr>
          <p:cNvPr id="6" name="TextBox 5">
            <a:hlinkClick r:id="rId4"/>
          </p:cNvPr>
          <p:cNvSpPr txBox="1"/>
          <p:nvPr userDrawn="1"/>
        </p:nvSpPr>
        <p:spPr>
          <a:xfrm>
            <a:off x="3570973" y="6292406"/>
            <a:ext cx="2242686" cy="276999"/>
          </a:xfrm>
          <a:prstGeom prst="rect">
            <a:avLst/>
          </a:prstGeom>
          <a:noFill/>
        </p:spPr>
        <p:txBody>
          <a:bodyPr wrap="square" rtlCol="0">
            <a:spAutoFit/>
          </a:bodyPr>
          <a:lstStyle/>
          <a:p>
            <a:r>
              <a:rPr lang="en-US" sz="1200" b="1" dirty="0" err="1">
                <a:solidFill>
                  <a:schemeClr val="bg1"/>
                </a:solidFill>
              </a:rPr>
              <a:t>www.applia-europe.eu</a:t>
            </a:r>
            <a:endParaRPr lang="en-US" sz="1200" b="1" dirty="0">
              <a:solidFill>
                <a:schemeClr val="bg1"/>
              </a:solidFill>
            </a:endParaRPr>
          </a:p>
        </p:txBody>
      </p:sp>
      <p:sp>
        <p:nvSpPr>
          <p:cNvPr id="10" name="TextBox 9"/>
          <p:cNvSpPr txBox="1"/>
          <p:nvPr userDrawn="1"/>
        </p:nvSpPr>
        <p:spPr>
          <a:xfrm>
            <a:off x="577515" y="375385"/>
            <a:ext cx="4716379" cy="861774"/>
          </a:xfrm>
          <a:prstGeom prst="rect">
            <a:avLst/>
          </a:prstGeom>
          <a:noFill/>
        </p:spPr>
        <p:txBody>
          <a:bodyPr wrap="square" rtlCol="0">
            <a:spAutoFit/>
          </a:bodyPr>
          <a:lstStyle/>
          <a:p>
            <a:r>
              <a:rPr lang="en-US" sz="5000" b="1" dirty="0">
                <a:solidFill>
                  <a:schemeClr val="bg1"/>
                </a:solidFill>
              </a:rPr>
              <a:t>Thank You</a:t>
            </a:r>
          </a:p>
        </p:txBody>
      </p:sp>
      <p:pic>
        <p:nvPicPr>
          <p:cNvPr id="2" name="Picture 1">
            <a:hlinkClick r:id="rId5"/>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98523" y="5944111"/>
            <a:ext cx="346953" cy="358257"/>
          </a:xfrm>
          <a:prstGeom prst="rect">
            <a:avLst/>
          </a:prstGeom>
        </p:spPr>
      </p:pic>
      <p:pic>
        <p:nvPicPr>
          <p:cNvPr id="11" name="Picture 10">
            <a:hlinkClick r:id="rId7"/>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783456" y="5949763"/>
            <a:ext cx="346953" cy="346953"/>
          </a:xfrm>
          <a:prstGeom prst="rect">
            <a:avLst/>
          </a:prstGeom>
        </p:spPr>
      </p:pic>
      <p:pic>
        <p:nvPicPr>
          <p:cNvPr id="12" name="Picture 11">
            <a:hlinkClick r:id="rId9"/>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144592" y="5949763"/>
            <a:ext cx="346953" cy="34695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Note Gradient ">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95000">
                <a:schemeClr val="accent1"/>
              </a:gs>
              <a:gs pos="0">
                <a:schemeClr val="accent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685800" y="2071622"/>
            <a:ext cx="4608093" cy="1655762"/>
          </a:xfrm>
        </p:spPr>
        <p:txBody>
          <a:bodyPr>
            <a:normAutofit/>
          </a:bodyPr>
          <a:lstStyle>
            <a:lvl1pPr marL="0" indent="0" algn="l">
              <a:buNone/>
              <a:defRPr sz="1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a:t>
            </a:r>
          </a:p>
          <a:p>
            <a:r>
              <a:rPr lang="en-US" dirty="0" err="1"/>
              <a:t>email@applia-europe.eu</a:t>
            </a:r>
            <a:r>
              <a:rPr lang="en-US" dirty="0"/>
              <a:t>	</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0" y="5959659"/>
            <a:ext cx="1759621" cy="579254"/>
          </a:xfrm>
          <a:prstGeom prst="rect">
            <a:avLst/>
          </a:prstGeom>
        </p:spPr>
      </p:pic>
      <p:sp>
        <p:nvSpPr>
          <p:cNvPr id="6" name="TextBox 5">
            <a:hlinkClick r:id="rId3"/>
          </p:cNvPr>
          <p:cNvSpPr txBox="1"/>
          <p:nvPr userDrawn="1"/>
        </p:nvSpPr>
        <p:spPr>
          <a:xfrm>
            <a:off x="3570973" y="6292406"/>
            <a:ext cx="2242686" cy="276999"/>
          </a:xfrm>
          <a:prstGeom prst="rect">
            <a:avLst/>
          </a:prstGeom>
          <a:noFill/>
        </p:spPr>
        <p:txBody>
          <a:bodyPr wrap="square" rtlCol="0">
            <a:spAutoFit/>
          </a:bodyPr>
          <a:lstStyle/>
          <a:p>
            <a:r>
              <a:rPr lang="en-US" sz="1200" b="1" dirty="0" err="1">
                <a:solidFill>
                  <a:schemeClr val="bg1"/>
                </a:solidFill>
              </a:rPr>
              <a:t>www.applia-europe.eu</a:t>
            </a:r>
            <a:endParaRPr lang="en-US" sz="1200" b="1" dirty="0">
              <a:solidFill>
                <a:schemeClr val="bg1"/>
              </a:solidFill>
            </a:endParaRPr>
          </a:p>
        </p:txBody>
      </p:sp>
      <p:sp>
        <p:nvSpPr>
          <p:cNvPr id="10" name="TextBox 9"/>
          <p:cNvSpPr txBox="1"/>
          <p:nvPr userDrawn="1"/>
        </p:nvSpPr>
        <p:spPr>
          <a:xfrm>
            <a:off x="577515" y="375385"/>
            <a:ext cx="4716379" cy="861774"/>
          </a:xfrm>
          <a:prstGeom prst="rect">
            <a:avLst/>
          </a:prstGeom>
          <a:noFill/>
        </p:spPr>
        <p:txBody>
          <a:bodyPr wrap="square" rtlCol="0">
            <a:spAutoFit/>
          </a:bodyPr>
          <a:lstStyle/>
          <a:p>
            <a:r>
              <a:rPr lang="en-US" sz="5000" b="1" dirty="0">
                <a:solidFill>
                  <a:schemeClr val="bg1"/>
                </a:solidFill>
              </a:rPr>
              <a:t>Thank You</a:t>
            </a:r>
          </a:p>
        </p:txBody>
      </p:sp>
      <p:pic>
        <p:nvPicPr>
          <p:cNvPr id="2" name="Picture 1">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98523" y="5944111"/>
            <a:ext cx="346953" cy="358257"/>
          </a:xfrm>
          <a:prstGeom prst="rect">
            <a:avLst/>
          </a:prstGeom>
        </p:spPr>
      </p:pic>
      <p:pic>
        <p:nvPicPr>
          <p:cNvPr id="11" name="Picture 10">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783456" y="5949763"/>
            <a:ext cx="346953" cy="346953"/>
          </a:xfrm>
          <a:prstGeom prst="rect">
            <a:avLst/>
          </a:prstGeom>
        </p:spPr>
      </p:pic>
      <p:pic>
        <p:nvPicPr>
          <p:cNvPr id="12" name="Picture 11">
            <a:hlinkClick r:id="rId8"/>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144592" y="5949763"/>
            <a:ext cx="346953" cy="34695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469F5D-9CC1-2D4F-AADB-D82A3EAE1B1E}" type="slidenum">
              <a:rPr lang="en-US" smtClean="0"/>
              <a:t>‹#›</a:t>
            </a:fld>
            <a:endParaRPr lang="en-US"/>
          </a:p>
        </p:txBody>
      </p:sp>
    </p:spTree>
    <p:extLst>
      <p:ext uri="{BB962C8B-B14F-4D97-AF65-F5344CB8AC3E}">
        <p14:creationId xmlns:p14="http://schemas.microsoft.com/office/powerpoint/2010/main" val="638578315"/>
      </p:ext>
    </p:extLst>
  </p:cSld>
  <p:clrMap bg1="lt1" tx1="dk1" bg2="lt2" tx2="dk2" accent1="accent1" accent2="accent2" accent3="accent3" accent4="accent4" accent5="accent5" accent6="accent6" hlink="hlink" folHlink="folHlink"/>
  <p:sldLayoutIdLst>
    <p:sldLayoutId id="2147483667" r:id="rId1"/>
    <p:sldLayoutId id="2147483679" r:id="rId2"/>
    <p:sldLayoutId id="2147483680" r:id="rId3"/>
    <p:sldLayoutId id="2147483681" r:id="rId4"/>
    <p:sldLayoutId id="2147483682" r:id="rId5"/>
    <p:sldLayoutId id="2147483683" r:id="rId6"/>
    <p:sldLayoutId id="2147483684" r:id="rId7"/>
    <p:sldLayoutId id="2147483685" r:id="rId8"/>
  </p:sldLayoutIdLst>
  <p:hf hdr="0" ftr="0" dt="0"/>
  <p:txStyles>
    <p:titleStyle>
      <a:lvl1pPr algn="l" defTabSz="914400" rtl="0" eaLnBrk="1" latinLnBrk="0" hangingPunct="1">
        <a:lnSpc>
          <a:spcPct val="90000"/>
        </a:lnSpc>
        <a:spcBef>
          <a:spcPct val="0"/>
        </a:spcBef>
        <a:buNone/>
        <a:defRPr sz="4000" kern="1200">
          <a:solidFill>
            <a:schemeClr val="tx2"/>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www.picertified.com/welcome.cfm"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75385"/>
            <a:ext cx="2698283" cy="1131079"/>
          </a:xfrm>
        </p:spPr>
        <p:txBody>
          <a:bodyPr/>
          <a:lstStyle/>
          <a:p>
            <a:r>
              <a:rPr lang="en-US" dirty="0"/>
              <a:t>Product Information (PI) Standard</a:t>
            </a:r>
          </a:p>
        </p:txBody>
      </p:sp>
      <p:sp>
        <p:nvSpPr>
          <p:cNvPr id="3" name="Subtitle 2"/>
          <p:cNvSpPr>
            <a:spLocks noGrp="1"/>
          </p:cNvSpPr>
          <p:nvPr>
            <p:ph type="subTitle" idx="1"/>
          </p:nvPr>
        </p:nvSpPr>
        <p:spPr>
          <a:xfrm>
            <a:off x="304800" y="2071622"/>
            <a:ext cx="2982310" cy="1655762"/>
          </a:xfrm>
        </p:spPr>
        <p:txBody>
          <a:bodyPr/>
          <a:lstStyle/>
          <a:p>
            <a:r>
              <a:rPr lang="en-US" b="1" dirty="0"/>
              <a:t>March 2019</a:t>
            </a:r>
          </a:p>
          <a:p>
            <a:r>
              <a:rPr lang="en-US" b="1" dirty="0" err="1"/>
              <a:t>Eoin.kelly@applia-europe.eu</a:t>
            </a:r>
            <a:endParaRPr lang="en-US" b="1" dirty="0"/>
          </a:p>
        </p:txBody>
      </p:sp>
    </p:spTree>
    <p:extLst>
      <p:ext uri="{BB962C8B-B14F-4D97-AF65-F5344CB8AC3E}">
        <p14:creationId xmlns:p14="http://schemas.microsoft.com/office/powerpoint/2010/main" val="1760248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8288D6-25A7-4046-ACDD-A250FEC1D642}"/>
              </a:ext>
            </a:extLst>
          </p:cNvPr>
          <p:cNvSpPr>
            <a:spLocks noGrp="1"/>
          </p:cNvSpPr>
          <p:nvPr>
            <p:ph type="title"/>
          </p:nvPr>
        </p:nvSpPr>
        <p:spPr/>
        <p:txBody>
          <a:bodyPr/>
          <a:lstStyle/>
          <a:p>
            <a:r>
              <a:rPr lang="en-US" dirty="0"/>
              <a:t>Example: Basic information</a:t>
            </a:r>
          </a:p>
        </p:txBody>
      </p:sp>
      <p:sp>
        <p:nvSpPr>
          <p:cNvPr id="5" name="Slide Number Placeholder 4">
            <a:extLst>
              <a:ext uri="{FF2B5EF4-FFF2-40B4-BE49-F238E27FC236}">
                <a16:creationId xmlns:a16="http://schemas.microsoft.com/office/drawing/2014/main" id="{8EA3E382-9F2B-3341-B67F-DC5AF63B0D98}"/>
              </a:ext>
            </a:extLst>
          </p:cNvPr>
          <p:cNvSpPr>
            <a:spLocks noGrp="1"/>
          </p:cNvSpPr>
          <p:nvPr>
            <p:ph type="sldNum" sz="quarter" idx="12"/>
          </p:nvPr>
        </p:nvSpPr>
        <p:spPr/>
        <p:txBody>
          <a:bodyPr/>
          <a:lstStyle/>
          <a:p>
            <a:fld id="{1D469F5D-9CC1-2D4F-AADB-D82A3EAE1B1E}" type="slidenum">
              <a:rPr lang="en-US" smtClean="0"/>
              <a:pPr/>
              <a:t>10</a:t>
            </a:fld>
            <a:endParaRPr lang="en-US" dirty="0"/>
          </a:p>
        </p:txBody>
      </p:sp>
      <p:pic>
        <p:nvPicPr>
          <p:cNvPr id="7" name="Picture 10">
            <a:extLst>
              <a:ext uri="{FF2B5EF4-FFF2-40B4-BE49-F238E27FC236}">
                <a16:creationId xmlns:a16="http://schemas.microsoft.com/office/drawing/2014/main" id="{ACFE514C-8EC7-E843-ADAB-C255149C2B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725" y="1371600"/>
            <a:ext cx="89725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eck 3">
            <a:extLst>
              <a:ext uri="{FF2B5EF4-FFF2-40B4-BE49-F238E27FC236}">
                <a16:creationId xmlns:a16="http://schemas.microsoft.com/office/drawing/2014/main" id="{1D70DFFA-908D-AD45-9017-F84D7179438A}"/>
              </a:ext>
            </a:extLst>
          </p:cNvPr>
          <p:cNvSpPr/>
          <p:nvPr/>
        </p:nvSpPr>
        <p:spPr>
          <a:xfrm>
            <a:off x="2895600" y="4648200"/>
            <a:ext cx="1219200" cy="533400"/>
          </a:xfrm>
          <a:prstGeom prst="rect">
            <a:avLst/>
          </a:prstGeom>
          <a:solidFill>
            <a:schemeClr val="accent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hteck 8">
            <a:extLst>
              <a:ext uri="{FF2B5EF4-FFF2-40B4-BE49-F238E27FC236}">
                <a16:creationId xmlns:a16="http://schemas.microsoft.com/office/drawing/2014/main" id="{3F50FD4A-D70F-8642-87AC-8C5E6190EAF3}"/>
              </a:ext>
            </a:extLst>
          </p:cNvPr>
          <p:cNvSpPr/>
          <p:nvPr/>
        </p:nvSpPr>
        <p:spPr>
          <a:xfrm>
            <a:off x="4343400" y="3575050"/>
            <a:ext cx="2438400" cy="160655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dirty="0">
                <a:solidFill>
                  <a:srgbClr val="01498A"/>
                </a:solidFill>
              </a:rPr>
              <a:t>Brand</a:t>
            </a:r>
          </a:p>
          <a:p>
            <a:pPr eaLnBrk="1" fontAlgn="auto" hangingPunct="1">
              <a:spcBef>
                <a:spcPts val="0"/>
              </a:spcBef>
              <a:spcAft>
                <a:spcPts val="0"/>
              </a:spcAft>
              <a:defRPr/>
            </a:pPr>
            <a:r>
              <a:rPr lang="en-US" dirty="0">
                <a:solidFill>
                  <a:srgbClr val="01498A"/>
                </a:solidFill>
              </a:rPr>
              <a:t>Product family</a:t>
            </a:r>
          </a:p>
          <a:p>
            <a:pPr eaLnBrk="1" fontAlgn="auto" hangingPunct="1">
              <a:spcBef>
                <a:spcPts val="0"/>
              </a:spcBef>
              <a:spcAft>
                <a:spcPts val="0"/>
              </a:spcAft>
              <a:defRPr/>
            </a:pPr>
            <a:r>
              <a:rPr lang="en-US" dirty="0">
                <a:solidFill>
                  <a:srgbClr val="01498A"/>
                </a:solidFill>
              </a:rPr>
              <a:t>Product name</a:t>
            </a:r>
          </a:p>
          <a:p>
            <a:pPr eaLnBrk="1" fontAlgn="auto" hangingPunct="1">
              <a:spcBef>
                <a:spcPts val="0"/>
              </a:spcBef>
              <a:spcAft>
                <a:spcPts val="0"/>
              </a:spcAft>
              <a:defRPr/>
            </a:pPr>
            <a:r>
              <a:rPr lang="en-US" dirty="0">
                <a:solidFill>
                  <a:srgbClr val="01498A"/>
                </a:solidFill>
              </a:rPr>
              <a:t>Internal article number </a:t>
            </a:r>
          </a:p>
        </p:txBody>
      </p:sp>
    </p:spTree>
    <p:extLst>
      <p:ext uri="{BB962C8B-B14F-4D97-AF65-F5344CB8AC3E}">
        <p14:creationId xmlns:p14="http://schemas.microsoft.com/office/powerpoint/2010/main" val="2488387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47B15B-6B95-5F41-9A22-DF4EFDFAEA63}"/>
              </a:ext>
            </a:extLst>
          </p:cNvPr>
          <p:cNvSpPr>
            <a:spLocks noGrp="1"/>
          </p:cNvSpPr>
          <p:nvPr>
            <p:ph type="title"/>
          </p:nvPr>
        </p:nvSpPr>
        <p:spPr/>
        <p:txBody>
          <a:bodyPr/>
          <a:lstStyle/>
          <a:p>
            <a:r>
              <a:rPr lang="en-US" dirty="0"/>
              <a:t>Example: Energy Label Information</a:t>
            </a:r>
          </a:p>
        </p:txBody>
      </p:sp>
      <p:sp>
        <p:nvSpPr>
          <p:cNvPr id="5" name="Slide Number Placeholder 4">
            <a:extLst>
              <a:ext uri="{FF2B5EF4-FFF2-40B4-BE49-F238E27FC236}">
                <a16:creationId xmlns:a16="http://schemas.microsoft.com/office/drawing/2014/main" id="{3177AF42-B409-AB4A-B0D8-66823AF542E8}"/>
              </a:ext>
            </a:extLst>
          </p:cNvPr>
          <p:cNvSpPr>
            <a:spLocks noGrp="1"/>
          </p:cNvSpPr>
          <p:nvPr>
            <p:ph type="sldNum" sz="quarter" idx="12"/>
          </p:nvPr>
        </p:nvSpPr>
        <p:spPr/>
        <p:txBody>
          <a:bodyPr/>
          <a:lstStyle/>
          <a:p>
            <a:fld id="{1D469F5D-9CC1-2D4F-AADB-D82A3EAE1B1E}" type="slidenum">
              <a:rPr lang="en-US" smtClean="0"/>
              <a:pPr/>
              <a:t>11</a:t>
            </a:fld>
            <a:endParaRPr lang="en-US" dirty="0"/>
          </a:p>
        </p:txBody>
      </p:sp>
      <p:pic>
        <p:nvPicPr>
          <p:cNvPr id="6" name="Picture 8">
            <a:extLst>
              <a:ext uri="{FF2B5EF4-FFF2-40B4-BE49-F238E27FC236}">
                <a16:creationId xmlns:a16="http://schemas.microsoft.com/office/drawing/2014/main" id="{BFDBDD4B-8A11-644D-9017-43AA1217F7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725" y="1371600"/>
            <a:ext cx="89725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3">
            <a:extLst>
              <a:ext uri="{FF2B5EF4-FFF2-40B4-BE49-F238E27FC236}">
                <a16:creationId xmlns:a16="http://schemas.microsoft.com/office/drawing/2014/main" id="{8EB25EC6-CE9E-7A44-A391-5ABFA19D128D}"/>
              </a:ext>
            </a:extLst>
          </p:cNvPr>
          <p:cNvSpPr/>
          <p:nvPr/>
        </p:nvSpPr>
        <p:spPr>
          <a:xfrm>
            <a:off x="2057400" y="3524250"/>
            <a:ext cx="1447800" cy="438150"/>
          </a:xfrm>
          <a:prstGeom prst="rect">
            <a:avLst/>
          </a:prstGeom>
          <a:solidFill>
            <a:schemeClr val="accent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hteck 8">
            <a:extLst>
              <a:ext uri="{FF2B5EF4-FFF2-40B4-BE49-F238E27FC236}">
                <a16:creationId xmlns:a16="http://schemas.microsoft.com/office/drawing/2014/main" id="{E9D72E71-5F28-AF45-91EF-24460D2B835C}"/>
              </a:ext>
            </a:extLst>
          </p:cNvPr>
          <p:cNvSpPr/>
          <p:nvPr/>
        </p:nvSpPr>
        <p:spPr>
          <a:xfrm>
            <a:off x="3733800" y="3962400"/>
            <a:ext cx="2895600" cy="126365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dirty="0">
                <a:solidFill>
                  <a:srgbClr val="01498A"/>
                </a:solidFill>
              </a:rPr>
              <a:t>Energy efficiency class</a:t>
            </a:r>
          </a:p>
          <a:p>
            <a:pPr eaLnBrk="1" fontAlgn="auto" hangingPunct="1">
              <a:spcBef>
                <a:spcPts val="0"/>
              </a:spcBef>
              <a:spcAft>
                <a:spcPts val="0"/>
              </a:spcAft>
              <a:defRPr/>
            </a:pPr>
            <a:r>
              <a:rPr lang="en-US" dirty="0">
                <a:solidFill>
                  <a:srgbClr val="01498A"/>
                </a:solidFill>
              </a:rPr>
              <a:t>Energy Consumption</a:t>
            </a:r>
          </a:p>
          <a:p>
            <a:pPr eaLnBrk="1" fontAlgn="auto" hangingPunct="1">
              <a:spcBef>
                <a:spcPts val="0"/>
              </a:spcBef>
              <a:spcAft>
                <a:spcPts val="0"/>
              </a:spcAft>
              <a:defRPr/>
            </a:pPr>
            <a:r>
              <a:rPr lang="en-US" dirty="0">
                <a:solidFill>
                  <a:srgbClr val="01498A"/>
                </a:solidFill>
              </a:rPr>
              <a:t>Washing performance class</a:t>
            </a:r>
          </a:p>
        </p:txBody>
      </p:sp>
    </p:spTree>
    <p:extLst>
      <p:ext uri="{BB962C8B-B14F-4D97-AF65-F5344CB8AC3E}">
        <p14:creationId xmlns:p14="http://schemas.microsoft.com/office/powerpoint/2010/main" val="2820526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686898-8191-554A-A10E-CEF2D4267E55}"/>
              </a:ext>
            </a:extLst>
          </p:cNvPr>
          <p:cNvSpPr>
            <a:spLocks noGrp="1"/>
          </p:cNvSpPr>
          <p:nvPr>
            <p:ph type="title"/>
          </p:nvPr>
        </p:nvSpPr>
        <p:spPr/>
        <p:txBody>
          <a:bodyPr/>
          <a:lstStyle/>
          <a:p>
            <a:r>
              <a:rPr lang="en-US" dirty="0"/>
              <a:t>Example: Features</a:t>
            </a:r>
          </a:p>
        </p:txBody>
      </p:sp>
      <p:sp>
        <p:nvSpPr>
          <p:cNvPr id="5" name="Slide Number Placeholder 4">
            <a:extLst>
              <a:ext uri="{FF2B5EF4-FFF2-40B4-BE49-F238E27FC236}">
                <a16:creationId xmlns:a16="http://schemas.microsoft.com/office/drawing/2014/main" id="{B507F27D-3372-BD4D-9BD6-8A25F9CD9FEB}"/>
              </a:ext>
            </a:extLst>
          </p:cNvPr>
          <p:cNvSpPr>
            <a:spLocks noGrp="1"/>
          </p:cNvSpPr>
          <p:nvPr>
            <p:ph type="sldNum" sz="quarter" idx="12"/>
          </p:nvPr>
        </p:nvSpPr>
        <p:spPr/>
        <p:txBody>
          <a:bodyPr/>
          <a:lstStyle/>
          <a:p>
            <a:fld id="{1D469F5D-9CC1-2D4F-AADB-D82A3EAE1B1E}" type="slidenum">
              <a:rPr lang="en-US" smtClean="0"/>
              <a:pPr/>
              <a:t>12</a:t>
            </a:fld>
            <a:endParaRPr lang="en-US" dirty="0"/>
          </a:p>
        </p:txBody>
      </p:sp>
      <p:pic>
        <p:nvPicPr>
          <p:cNvPr id="6" name="Picture 8">
            <a:extLst>
              <a:ext uri="{FF2B5EF4-FFF2-40B4-BE49-F238E27FC236}">
                <a16:creationId xmlns:a16="http://schemas.microsoft.com/office/drawing/2014/main" id="{0890FC89-0229-A14F-90F0-0D4F69357F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725" y="1371600"/>
            <a:ext cx="89725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3">
            <a:extLst>
              <a:ext uri="{FF2B5EF4-FFF2-40B4-BE49-F238E27FC236}">
                <a16:creationId xmlns:a16="http://schemas.microsoft.com/office/drawing/2014/main" id="{92F93BC6-FEA2-1D4A-A7EB-C4E660F20FFC}"/>
              </a:ext>
            </a:extLst>
          </p:cNvPr>
          <p:cNvSpPr/>
          <p:nvPr/>
        </p:nvSpPr>
        <p:spPr>
          <a:xfrm>
            <a:off x="914400" y="2286000"/>
            <a:ext cx="1828800" cy="609600"/>
          </a:xfrm>
          <a:prstGeom prst="rect">
            <a:avLst/>
          </a:prstGeom>
          <a:solidFill>
            <a:schemeClr val="accent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hteck 8">
            <a:extLst>
              <a:ext uri="{FF2B5EF4-FFF2-40B4-BE49-F238E27FC236}">
                <a16:creationId xmlns:a16="http://schemas.microsoft.com/office/drawing/2014/main" id="{492C2928-3383-D64D-B7E3-8CCB07C0FE50}"/>
              </a:ext>
            </a:extLst>
          </p:cNvPr>
          <p:cNvSpPr/>
          <p:nvPr/>
        </p:nvSpPr>
        <p:spPr>
          <a:xfrm>
            <a:off x="3048000" y="3048000"/>
            <a:ext cx="2667000" cy="185928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dirty="0">
                <a:solidFill>
                  <a:srgbClr val="01498A"/>
                </a:solidFill>
              </a:rPr>
              <a:t>Wash optimization</a:t>
            </a:r>
          </a:p>
          <a:p>
            <a:pPr eaLnBrk="1" fontAlgn="auto" hangingPunct="1">
              <a:spcBef>
                <a:spcPts val="0"/>
              </a:spcBef>
              <a:spcAft>
                <a:spcPts val="0"/>
              </a:spcAft>
              <a:defRPr/>
            </a:pPr>
            <a:r>
              <a:rPr lang="en-US" dirty="0">
                <a:solidFill>
                  <a:srgbClr val="01498A"/>
                </a:solidFill>
              </a:rPr>
              <a:t>Foam control</a:t>
            </a:r>
          </a:p>
          <a:p>
            <a:pPr eaLnBrk="1" fontAlgn="auto" hangingPunct="1">
              <a:spcBef>
                <a:spcPts val="0"/>
              </a:spcBef>
              <a:spcAft>
                <a:spcPts val="0"/>
              </a:spcAft>
              <a:defRPr/>
            </a:pPr>
            <a:r>
              <a:rPr lang="en-US" dirty="0">
                <a:solidFill>
                  <a:srgbClr val="01498A"/>
                </a:solidFill>
              </a:rPr>
              <a:t>Balance control</a:t>
            </a:r>
          </a:p>
          <a:p>
            <a:pPr eaLnBrk="1" fontAlgn="auto" hangingPunct="1">
              <a:spcBef>
                <a:spcPts val="0"/>
              </a:spcBef>
              <a:spcAft>
                <a:spcPts val="0"/>
              </a:spcAft>
              <a:defRPr/>
            </a:pPr>
            <a:r>
              <a:rPr lang="en-US" dirty="0">
                <a:solidFill>
                  <a:srgbClr val="01498A"/>
                </a:solidFill>
              </a:rPr>
              <a:t>Water protection system</a:t>
            </a:r>
          </a:p>
          <a:p>
            <a:pPr eaLnBrk="1" fontAlgn="auto" hangingPunct="1">
              <a:spcBef>
                <a:spcPts val="0"/>
              </a:spcBef>
              <a:spcAft>
                <a:spcPts val="0"/>
              </a:spcAft>
              <a:defRPr/>
            </a:pPr>
            <a:r>
              <a:rPr lang="en-US" dirty="0">
                <a:solidFill>
                  <a:srgbClr val="01498A"/>
                </a:solidFill>
              </a:rPr>
              <a:t>Spin speed options</a:t>
            </a:r>
          </a:p>
        </p:txBody>
      </p:sp>
    </p:spTree>
    <p:extLst>
      <p:ext uri="{BB962C8B-B14F-4D97-AF65-F5344CB8AC3E}">
        <p14:creationId xmlns:p14="http://schemas.microsoft.com/office/powerpoint/2010/main" val="1457502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40389C-192A-0D4A-8D94-515068BD3D6E}"/>
              </a:ext>
            </a:extLst>
          </p:cNvPr>
          <p:cNvSpPr>
            <a:spLocks noGrp="1"/>
          </p:cNvSpPr>
          <p:nvPr>
            <p:ph type="title"/>
          </p:nvPr>
        </p:nvSpPr>
        <p:spPr/>
        <p:txBody>
          <a:bodyPr/>
          <a:lstStyle/>
          <a:p>
            <a:r>
              <a:rPr lang="en-US" dirty="0"/>
              <a:t>Example: Marketing &amp; Communication</a:t>
            </a:r>
          </a:p>
        </p:txBody>
      </p:sp>
      <p:sp>
        <p:nvSpPr>
          <p:cNvPr id="5" name="Slide Number Placeholder 4">
            <a:extLst>
              <a:ext uri="{FF2B5EF4-FFF2-40B4-BE49-F238E27FC236}">
                <a16:creationId xmlns:a16="http://schemas.microsoft.com/office/drawing/2014/main" id="{55B0D83E-334A-0E45-A8D5-DA10B6665EE3}"/>
              </a:ext>
            </a:extLst>
          </p:cNvPr>
          <p:cNvSpPr>
            <a:spLocks noGrp="1"/>
          </p:cNvSpPr>
          <p:nvPr>
            <p:ph type="sldNum" sz="quarter" idx="12"/>
          </p:nvPr>
        </p:nvSpPr>
        <p:spPr/>
        <p:txBody>
          <a:bodyPr/>
          <a:lstStyle/>
          <a:p>
            <a:fld id="{1D469F5D-9CC1-2D4F-AADB-D82A3EAE1B1E}" type="slidenum">
              <a:rPr lang="en-US" smtClean="0"/>
              <a:pPr/>
              <a:t>13</a:t>
            </a:fld>
            <a:endParaRPr lang="en-US" dirty="0"/>
          </a:p>
        </p:txBody>
      </p:sp>
      <p:pic>
        <p:nvPicPr>
          <p:cNvPr id="7" name="Picture 5">
            <a:extLst>
              <a:ext uri="{FF2B5EF4-FFF2-40B4-BE49-F238E27FC236}">
                <a16:creationId xmlns:a16="http://schemas.microsoft.com/office/drawing/2014/main" id="{60463BB1-55A5-B64A-8896-1238A7AB0D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450" y="1403351"/>
            <a:ext cx="89725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eck 3">
            <a:extLst>
              <a:ext uri="{FF2B5EF4-FFF2-40B4-BE49-F238E27FC236}">
                <a16:creationId xmlns:a16="http://schemas.microsoft.com/office/drawing/2014/main" id="{271AF2CE-FB86-1440-BE1A-EA6440706250}"/>
              </a:ext>
            </a:extLst>
          </p:cNvPr>
          <p:cNvSpPr/>
          <p:nvPr/>
        </p:nvSpPr>
        <p:spPr>
          <a:xfrm>
            <a:off x="762000" y="1600200"/>
            <a:ext cx="1606550" cy="609600"/>
          </a:xfrm>
          <a:prstGeom prst="rect">
            <a:avLst/>
          </a:prstGeom>
          <a:solidFill>
            <a:schemeClr val="accent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hteck 8">
            <a:extLst>
              <a:ext uri="{FF2B5EF4-FFF2-40B4-BE49-F238E27FC236}">
                <a16:creationId xmlns:a16="http://schemas.microsoft.com/office/drawing/2014/main" id="{4AEFA1C3-296C-F044-A999-A58124D62C59}"/>
              </a:ext>
            </a:extLst>
          </p:cNvPr>
          <p:cNvSpPr/>
          <p:nvPr/>
        </p:nvSpPr>
        <p:spPr>
          <a:xfrm>
            <a:off x="2743200" y="2133600"/>
            <a:ext cx="2971800" cy="1400175"/>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dirty="0">
                <a:solidFill>
                  <a:srgbClr val="01498A"/>
                </a:solidFill>
              </a:rPr>
              <a:t>Product image</a:t>
            </a:r>
          </a:p>
          <a:p>
            <a:pPr eaLnBrk="1" fontAlgn="auto" hangingPunct="1">
              <a:spcBef>
                <a:spcPts val="0"/>
              </a:spcBef>
              <a:spcAft>
                <a:spcPts val="0"/>
              </a:spcAft>
              <a:defRPr/>
            </a:pPr>
            <a:r>
              <a:rPr lang="en-US" dirty="0">
                <a:solidFill>
                  <a:srgbClr val="01498A"/>
                </a:solidFill>
              </a:rPr>
              <a:t>Measurement image</a:t>
            </a:r>
          </a:p>
          <a:p>
            <a:pPr eaLnBrk="1" fontAlgn="auto" hangingPunct="1">
              <a:spcBef>
                <a:spcPts val="0"/>
              </a:spcBef>
              <a:spcAft>
                <a:spcPts val="0"/>
              </a:spcAft>
              <a:defRPr/>
            </a:pPr>
            <a:r>
              <a:rPr lang="en-US" dirty="0">
                <a:solidFill>
                  <a:srgbClr val="01498A"/>
                </a:solidFill>
              </a:rPr>
              <a:t>Panel image</a:t>
            </a:r>
          </a:p>
          <a:p>
            <a:pPr eaLnBrk="1" fontAlgn="auto" hangingPunct="1">
              <a:spcBef>
                <a:spcPts val="0"/>
              </a:spcBef>
              <a:spcAft>
                <a:spcPts val="0"/>
              </a:spcAft>
              <a:defRPr/>
            </a:pPr>
            <a:r>
              <a:rPr lang="en-US" dirty="0">
                <a:solidFill>
                  <a:srgbClr val="01498A"/>
                </a:solidFill>
              </a:rPr>
              <a:t>5 Additional product images</a:t>
            </a:r>
          </a:p>
        </p:txBody>
      </p:sp>
    </p:spTree>
    <p:extLst>
      <p:ext uri="{BB962C8B-B14F-4D97-AF65-F5344CB8AC3E}">
        <p14:creationId xmlns:p14="http://schemas.microsoft.com/office/powerpoint/2010/main" val="3180168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27DD3F-C951-D34D-BF7F-FC175D04D6C4}"/>
              </a:ext>
            </a:extLst>
          </p:cNvPr>
          <p:cNvSpPr>
            <a:spLocks noGrp="1"/>
          </p:cNvSpPr>
          <p:nvPr>
            <p:ph type="title"/>
          </p:nvPr>
        </p:nvSpPr>
        <p:spPr/>
        <p:txBody>
          <a:bodyPr/>
          <a:lstStyle/>
          <a:p>
            <a:r>
              <a:rPr lang="en-US" dirty="0"/>
              <a:t>Benefits</a:t>
            </a:r>
          </a:p>
        </p:txBody>
      </p:sp>
      <p:sp>
        <p:nvSpPr>
          <p:cNvPr id="5" name="Slide Number Placeholder 4">
            <a:extLst>
              <a:ext uri="{FF2B5EF4-FFF2-40B4-BE49-F238E27FC236}">
                <a16:creationId xmlns:a16="http://schemas.microsoft.com/office/drawing/2014/main" id="{E8B6EBE4-1965-C840-AA3C-B3C3D7732AE1}"/>
              </a:ext>
            </a:extLst>
          </p:cNvPr>
          <p:cNvSpPr>
            <a:spLocks noGrp="1"/>
          </p:cNvSpPr>
          <p:nvPr>
            <p:ph type="sldNum" sz="quarter" idx="12"/>
          </p:nvPr>
        </p:nvSpPr>
        <p:spPr/>
        <p:txBody>
          <a:bodyPr/>
          <a:lstStyle/>
          <a:p>
            <a:fld id="{1D469F5D-9CC1-2D4F-AADB-D82A3EAE1B1E}" type="slidenum">
              <a:rPr lang="en-US" smtClean="0"/>
              <a:pPr/>
              <a:t>14</a:t>
            </a:fld>
            <a:endParaRPr lang="en-US" dirty="0"/>
          </a:p>
        </p:txBody>
      </p:sp>
      <p:graphicFrame>
        <p:nvGraphicFramePr>
          <p:cNvPr id="6" name="Diagram 5">
            <a:extLst>
              <a:ext uri="{FF2B5EF4-FFF2-40B4-BE49-F238E27FC236}">
                <a16:creationId xmlns:a16="http://schemas.microsoft.com/office/drawing/2014/main" id="{F51F5C63-5A03-B94D-9BF3-4D94B07A3950}"/>
              </a:ext>
            </a:extLst>
          </p:cNvPr>
          <p:cNvGraphicFramePr/>
          <p:nvPr>
            <p:extLst>
              <p:ext uri="{D42A27DB-BD31-4B8C-83A1-F6EECF244321}">
                <p14:modId xmlns:p14="http://schemas.microsoft.com/office/powerpoint/2010/main" val="1239747825"/>
              </p:ext>
            </p:extLst>
          </p:nvPr>
        </p:nvGraphicFramePr>
        <p:xfrm>
          <a:off x="458820" y="1297863"/>
          <a:ext cx="6879020" cy="4401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4663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B8ECF9-2676-F749-A10C-3EB98E1732E2}"/>
              </a:ext>
            </a:extLst>
          </p:cNvPr>
          <p:cNvSpPr>
            <a:spLocks noGrp="1"/>
          </p:cNvSpPr>
          <p:nvPr>
            <p:ph type="body" sz="quarter" idx="13"/>
          </p:nvPr>
        </p:nvSpPr>
        <p:spPr/>
        <p:txBody>
          <a:bodyPr/>
          <a:lstStyle/>
          <a:p>
            <a:r>
              <a:rPr lang="en-US" dirty="0"/>
              <a:t>Current version: 17.0</a:t>
            </a:r>
          </a:p>
        </p:txBody>
      </p:sp>
      <p:sp>
        <p:nvSpPr>
          <p:cNvPr id="3" name="Text Placeholder 2">
            <a:extLst>
              <a:ext uri="{FF2B5EF4-FFF2-40B4-BE49-F238E27FC236}">
                <a16:creationId xmlns:a16="http://schemas.microsoft.com/office/drawing/2014/main" id="{B9BA67F6-2C8B-EF48-8677-C573856646CB}"/>
              </a:ext>
            </a:extLst>
          </p:cNvPr>
          <p:cNvSpPr>
            <a:spLocks noGrp="1"/>
          </p:cNvSpPr>
          <p:nvPr>
            <p:ph type="body" idx="1"/>
          </p:nvPr>
        </p:nvSpPr>
        <p:spPr/>
        <p:txBody>
          <a:bodyPr/>
          <a:lstStyle/>
          <a:p>
            <a:pPr marL="342900" indent="-342900">
              <a:buFont typeface="Arial"/>
              <a:buChar char="•"/>
              <a:defRPr/>
            </a:pPr>
            <a:r>
              <a:rPr lang="en-GB" sz="2000" dirty="0">
                <a:solidFill>
                  <a:srgbClr val="005492"/>
                </a:solidFill>
              </a:rPr>
              <a:t>Began with version 12.2 in the year 2000</a:t>
            </a:r>
          </a:p>
          <a:p>
            <a:pPr marL="342900" indent="-342900">
              <a:buFont typeface="Arial"/>
              <a:buChar char="•"/>
              <a:defRPr/>
            </a:pPr>
            <a:r>
              <a:rPr lang="en-GB" sz="2000" dirty="0">
                <a:solidFill>
                  <a:srgbClr val="005492"/>
                </a:solidFill>
              </a:rPr>
              <a:t>Current version: </a:t>
            </a:r>
            <a:r>
              <a:rPr lang="en-GB" sz="2000" dirty="0">
                <a:solidFill>
                  <a:srgbClr val="005492"/>
                </a:solidFill>
                <a:sym typeface="Wingdings" panose="05000000000000000000" pitchFamily="2" charset="2"/>
              </a:rPr>
              <a:t>17.0 released in March 2019</a:t>
            </a:r>
            <a:endParaRPr lang="en-GB" sz="2000" dirty="0">
              <a:solidFill>
                <a:srgbClr val="005492"/>
              </a:solidFill>
            </a:endParaRPr>
          </a:p>
          <a:p>
            <a:pPr marL="342900" indent="-342900">
              <a:buFont typeface="Arial"/>
              <a:buChar char="•"/>
              <a:defRPr/>
            </a:pPr>
            <a:r>
              <a:rPr lang="en-GB" sz="2000" dirty="0">
                <a:solidFill>
                  <a:srgbClr val="005492"/>
                </a:solidFill>
              </a:rPr>
              <a:t>Latest products (i.e. vacuum robot, combi steam oven)</a:t>
            </a:r>
          </a:p>
          <a:p>
            <a:pPr marL="342900" indent="-342900">
              <a:buFont typeface="Arial"/>
              <a:buChar char="•"/>
              <a:defRPr/>
            </a:pPr>
            <a:r>
              <a:rPr lang="en-GB" sz="2000" dirty="0">
                <a:solidFill>
                  <a:srgbClr val="005492"/>
                </a:solidFill>
              </a:rPr>
              <a:t>Latest technical developments</a:t>
            </a:r>
          </a:p>
          <a:p>
            <a:pPr marL="342900" indent="-342900">
              <a:buFont typeface="Arial"/>
              <a:buChar char="•"/>
              <a:defRPr/>
            </a:pPr>
            <a:r>
              <a:rPr lang="en-GB" sz="2000" dirty="0">
                <a:solidFill>
                  <a:srgbClr val="005492"/>
                </a:solidFill>
              </a:rPr>
              <a:t>Up-to-date energy label, EPREL &amp; product fiche information</a:t>
            </a:r>
          </a:p>
          <a:p>
            <a:pPr marL="342900" indent="-342900">
              <a:buFont typeface="Arial"/>
              <a:buChar char="•"/>
              <a:defRPr/>
            </a:pPr>
            <a:r>
              <a:rPr lang="en-GB" sz="2000" dirty="0">
                <a:solidFill>
                  <a:srgbClr val="005492"/>
                </a:solidFill>
              </a:rPr>
              <a:t>Partners/compatibility: eCl@ss, GS1, ETIM, GfK, Tradeplace, IEC</a:t>
            </a:r>
          </a:p>
          <a:p>
            <a:endParaRPr lang="en-US" dirty="0"/>
          </a:p>
        </p:txBody>
      </p:sp>
      <p:sp>
        <p:nvSpPr>
          <p:cNvPr id="4" name="Title 3">
            <a:extLst>
              <a:ext uri="{FF2B5EF4-FFF2-40B4-BE49-F238E27FC236}">
                <a16:creationId xmlns:a16="http://schemas.microsoft.com/office/drawing/2014/main" id="{62005245-DE78-D44E-A35A-09C30DDB2F44}"/>
              </a:ext>
            </a:extLst>
          </p:cNvPr>
          <p:cNvSpPr>
            <a:spLocks noGrp="1"/>
          </p:cNvSpPr>
          <p:nvPr>
            <p:ph type="title"/>
          </p:nvPr>
        </p:nvSpPr>
        <p:spPr/>
        <p:txBody>
          <a:bodyPr>
            <a:normAutofit/>
          </a:bodyPr>
          <a:lstStyle/>
          <a:p>
            <a:r>
              <a:rPr lang="en-GB" altLang="en-US" dirty="0"/>
              <a:t>What has PI done so far? </a:t>
            </a:r>
            <a:endParaRPr lang="en-US" dirty="0"/>
          </a:p>
        </p:txBody>
      </p:sp>
      <p:sp>
        <p:nvSpPr>
          <p:cNvPr id="5" name="Slide Number Placeholder 4">
            <a:extLst>
              <a:ext uri="{FF2B5EF4-FFF2-40B4-BE49-F238E27FC236}">
                <a16:creationId xmlns:a16="http://schemas.microsoft.com/office/drawing/2014/main" id="{7044D31C-18F6-DC48-AAC7-082011B73A58}"/>
              </a:ext>
            </a:extLst>
          </p:cNvPr>
          <p:cNvSpPr>
            <a:spLocks noGrp="1"/>
          </p:cNvSpPr>
          <p:nvPr>
            <p:ph type="sldNum" sz="quarter" idx="12"/>
          </p:nvPr>
        </p:nvSpPr>
        <p:spPr/>
        <p:txBody>
          <a:bodyPr/>
          <a:lstStyle/>
          <a:p>
            <a:fld id="{1D469F5D-9CC1-2D4F-AADB-D82A3EAE1B1E}" type="slidenum">
              <a:rPr lang="en-US" smtClean="0"/>
              <a:pPr/>
              <a:t>15</a:t>
            </a:fld>
            <a:endParaRPr lang="en-US" dirty="0"/>
          </a:p>
        </p:txBody>
      </p:sp>
    </p:spTree>
    <p:extLst>
      <p:ext uri="{BB962C8B-B14F-4D97-AF65-F5344CB8AC3E}">
        <p14:creationId xmlns:p14="http://schemas.microsoft.com/office/powerpoint/2010/main" val="1751654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6B6BF8-C77D-7346-9A5F-6BE11EE2D71C}"/>
              </a:ext>
            </a:extLst>
          </p:cNvPr>
          <p:cNvSpPr>
            <a:spLocks noGrp="1"/>
          </p:cNvSpPr>
          <p:nvPr>
            <p:ph type="body" sz="quarter" idx="13"/>
          </p:nvPr>
        </p:nvSpPr>
        <p:spPr/>
        <p:txBody>
          <a:bodyPr/>
          <a:lstStyle/>
          <a:p>
            <a:r>
              <a:rPr lang="en-US" dirty="0"/>
              <a:t>Different language versions </a:t>
            </a:r>
          </a:p>
        </p:txBody>
      </p:sp>
      <p:sp>
        <p:nvSpPr>
          <p:cNvPr id="3" name="Text Placeholder 2">
            <a:extLst>
              <a:ext uri="{FF2B5EF4-FFF2-40B4-BE49-F238E27FC236}">
                <a16:creationId xmlns:a16="http://schemas.microsoft.com/office/drawing/2014/main" id="{4A23035A-C8E1-0042-8AE5-BA25FF6AFC08}"/>
              </a:ext>
            </a:extLst>
          </p:cNvPr>
          <p:cNvSpPr>
            <a:spLocks noGrp="1"/>
          </p:cNvSpPr>
          <p:nvPr>
            <p:ph type="body" idx="1"/>
          </p:nvPr>
        </p:nvSpPr>
        <p:spPr>
          <a:xfrm>
            <a:off x="4627179" y="1368839"/>
            <a:ext cx="4105941" cy="3551158"/>
          </a:xfrm>
        </p:spPr>
        <p:txBody>
          <a:bodyPr/>
          <a:lstStyle/>
          <a:p>
            <a:r>
              <a:rPr lang="en-GB" sz="2000" dirty="0">
                <a:solidFill>
                  <a:srgbClr val="005492"/>
                </a:solidFill>
              </a:rPr>
              <a:t>Available in 14 official EU languages: 	DE, DK, EL, EN, ES, FI, FR, IT, NL, NO, PL, PT, SL, SV</a:t>
            </a:r>
          </a:p>
          <a:p>
            <a:r>
              <a:rPr lang="en-GB" sz="2000" dirty="0">
                <a:solidFill>
                  <a:srgbClr val="005492"/>
                </a:solidFill>
              </a:rPr>
              <a:t>New languages would be provided: BG, ET, GA, HR, CS, HU, RO, SK, LT, LV, TU, RU, and UK</a:t>
            </a:r>
          </a:p>
          <a:p>
            <a:endParaRPr lang="en-US" dirty="0"/>
          </a:p>
        </p:txBody>
      </p:sp>
      <p:sp>
        <p:nvSpPr>
          <p:cNvPr id="4" name="Title 3">
            <a:extLst>
              <a:ext uri="{FF2B5EF4-FFF2-40B4-BE49-F238E27FC236}">
                <a16:creationId xmlns:a16="http://schemas.microsoft.com/office/drawing/2014/main" id="{D4D2AAF5-E618-224B-946E-AB12F4FE38EE}"/>
              </a:ext>
            </a:extLst>
          </p:cNvPr>
          <p:cNvSpPr>
            <a:spLocks noGrp="1"/>
          </p:cNvSpPr>
          <p:nvPr>
            <p:ph type="title"/>
          </p:nvPr>
        </p:nvSpPr>
        <p:spPr/>
        <p:txBody>
          <a:bodyPr>
            <a:normAutofit/>
          </a:bodyPr>
          <a:lstStyle/>
          <a:p>
            <a:r>
              <a:rPr lang="en-GB" altLang="en-US" dirty="0"/>
              <a:t>What has PI done so far?</a:t>
            </a:r>
            <a:endParaRPr lang="en-US" dirty="0"/>
          </a:p>
        </p:txBody>
      </p:sp>
      <p:sp>
        <p:nvSpPr>
          <p:cNvPr id="5" name="Slide Number Placeholder 4">
            <a:extLst>
              <a:ext uri="{FF2B5EF4-FFF2-40B4-BE49-F238E27FC236}">
                <a16:creationId xmlns:a16="http://schemas.microsoft.com/office/drawing/2014/main" id="{8363B2C4-FC1A-BE41-B5F3-11853FC4697B}"/>
              </a:ext>
            </a:extLst>
          </p:cNvPr>
          <p:cNvSpPr>
            <a:spLocks noGrp="1"/>
          </p:cNvSpPr>
          <p:nvPr>
            <p:ph type="sldNum" sz="quarter" idx="12"/>
          </p:nvPr>
        </p:nvSpPr>
        <p:spPr/>
        <p:txBody>
          <a:bodyPr/>
          <a:lstStyle/>
          <a:p>
            <a:fld id="{1D469F5D-9CC1-2D4F-AADB-D82A3EAE1B1E}" type="slidenum">
              <a:rPr lang="en-US" smtClean="0"/>
              <a:pPr/>
              <a:t>16</a:t>
            </a:fld>
            <a:endParaRPr lang="en-US" dirty="0"/>
          </a:p>
        </p:txBody>
      </p:sp>
      <p:pic>
        <p:nvPicPr>
          <p:cNvPr id="6" name="Picture 3">
            <a:extLst>
              <a:ext uri="{FF2B5EF4-FFF2-40B4-BE49-F238E27FC236}">
                <a16:creationId xmlns:a16="http://schemas.microsoft.com/office/drawing/2014/main" id="{1B2EAB7E-2E01-AB40-A246-02E35BE90A52}"/>
              </a:ext>
            </a:extLst>
          </p:cNvPr>
          <p:cNvPicPr>
            <a:picLocks noChangeAspect="1"/>
          </p:cNvPicPr>
          <p:nvPr/>
        </p:nvPicPr>
        <p:blipFill>
          <a:blip r:embed="rId2">
            <a:extLst>
              <a:ext uri="{28A0092B-C50C-407E-A947-70E740481C1C}">
                <a14:useLocalDpi xmlns:a14="http://schemas.microsoft.com/office/drawing/2010/main" val="0"/>
              </a:ext>
            </a:extLst>
          </a:blip>
          <a:srcRect l="15714" t="-220" r="12857" b="-2"/>
          <a:stretch>
            <a:fillRect/>
          </a:stretch>
        </p:blipFill>
        <p:spPr bwMode="auto">
          <a:xfrm>
            <a:off x="458820" y="1368839"/>
            <a:ext cx="4127500" cy="289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389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DECA56-A5E4-1F47-8861-B4E7CC7D4EDD}"/>
              </a:ext>
            </a:extLst>
          </p:cNvPr>
          <p:cNvSpPr>
            <a:spLocks noGrp="1"/>
          </p:cNvSpPr>
          <p:nvPr>
            <p:ph type="body" sz="quarter" idx="13"/>
          </p:nvPr>
        </p:nvSpPr>
        <p:spPr/>
        <p:txBody>
          <a:bodyPr/>
          <a:lstStyle/>
          <a:p>
            <a:r>
              <a:rPr lang="en-GB" dirty="0"/>
              <a:t>Changes due to: new product groups, new EU legislation, new &amp; old technology</a:t>
            </a:r>
          </a:p>
          <a:p>
            <a:endParaRPr lang="en-US" dirty="0"/>
          </a:p>
        </p:txBody>
      </p:sp>
      <p:sp>
        <p:nvSpPr>
          <p:cNvPr id="3" name="Text Placeholder 2">
            <a:extLst>
              <a:ext uri="{FF2B5EF4-FFF2-40B4-BE49-F238E27FC236}">
                <a16:creationId xmlns:a16="http://schemas.microsoft.com/office/drawing/2014/main" id="{A704377F-BC6B-564F-B6CF-43D58103121F}"/>
              </a:ext>
            </a:extLst>
          </p:cNvPr>
          <p:cNvSpPr>
            <a:spLocks noGrp="1"/>
          </p:cNvSpPr>
          <p:nvPr>
            <p:ph type="body" idx="1"/>
          </p:nvPr>
        </p:nvSpPr>
        <p:spPr/>
        <p:txBody>
          <a:bodyPr/>
          <a:lstStyle/>
          <a:p>
            <a:r>
              <a:rPr lang="en-GB" dirty="0">
                <a:solidFill>
                  <a:srgbClr val="005492"/>
                </a:solidFill>
              </a:rPr>
              <a:t>Starting with 11 MDA product groups in 2000, the Standard has grown a lot:</a:t>
            </a:r>
          </a:p>
          <a:p>
            <a:pPr marL="0" indent="0">
              <a:buNone/>
            </a:pPr>
            <a:endParaRPr lang="en-US" dirty="0"/>
          </a:p>
        </p:txBody>
      </p:sp>
      <p:sp>
        <p:nvSpPr>
          <p:cNvPr id="4" name="Title 3">
            <a:extLst>
              <a:ext uri="{FF2B5EF4-FFF2-40B4-BE49-F238E27FC236}">
                <a16:creationId xmlns:a16="http://schemas.microsoft.com/office/drawing/2014/main" id="{8250D240-B5F6-0244-B9B3-19321372DEFD}"/>
              </a:ext>
            </a:extLst>
          </p:cNvPr>
          <p:cNvSpPr>
            <a:spLocks noGrp="1"/>
          </p:cNvSpPr>
          <p:nvPr>
            <p:ph type="title"/>
          </p:nvPr>
        </p:nvSpPr>
        <p:spPr/>
        <p:txBody>
          <a:bodyPr>
            <a:normAutofit/>
          </a:bodyPr>
          <a:lstStyle/>
          <a:p>
            <a:r>
              <a:rPr lang="en-GB" altLang="en-US" dirty="0"/>
              <a:t>What has PI done so far?</a:t>
            </a:r>
            <a:endParaRPr lang="en-US" dirty="0"/>
          </a:p>
        </p:txBody>
      </p:sp>
      <p:sp>
        <p:nvSpPr>
          <p:cNvPr id="5" name="Slide Number Placeholder 4">
            <a:extLst>
              <a:ext uri="{FF2B5EF4-FFF2-40B4-BE49-F238E27FC236}">
                <a16:creationId xmlns:a16="http://schemas.microsoft.com/office/drawing/2014/main" id="{E8D25038-BBC5-524F-AEEF-C97BC30D669E}"/>
              </a:ext>
            </a:extLst>
          </p:cNvPr>
          <p:cNvSpPr>
            <a:spLocks noGrp="1"/>
          </p:cNvSpPr>
          <p:nvPr>
            <p:ph type="sldNum" sz="quarter" idx="12"/>
          </p:nvPr>
        </p:nvSpPr>
        <p:spPr/>
        <p:txBody>
          <a:bodyPr/>
          <a:lstStyle/>
          <a:p>
            <a:fld id="{1D469F5D-9CC1-2D4F-AADB-D82A3EAE1B1E}" type="slidenum">
              <a:rPr lang="en-US" smtClean="0"/>
              <a:pPr/>
              <a:t>17</a:t>
            </a:fld>
            <a:endParaRPr lang="en-US" dirty="0"/>
          </a:p>
        </p:txBody>
      </p:sp>
      <p:pic>
        <p:nvPicPr>
          <p:cNvPr id="9" name="Picture 8">
            <a:extLst>
              <a:ext uri="{FF2B5EF4-FFF2-40B4-BE49-F238E27FC236}">
                <a16:creationId xmlns:a16="http://schemas.microsoft.com/office/drawing/2014/main" id="{E7090D44-E464-0240-9542-3B7390C1B3A3}"/>
              </a:ext>
            </a:extLst>
          </p:cNvPr>
          <p:cNvPicPr>
            <a:picLocks noChangeAspect="1"/>
          </p:cNvPicPr>
          <p:nvPr/>
        </p:nvPicPr>
        <p:blipFill>
          <a:blip r:embed="rId2"/>
          <a:stretch>
            <a:fillRect/>
          </a:stretch>
        </p:blipFill>
        <p:spPr>
          <a:xfrm>
            <a:off x="1214650" y="1646703"/>
            <a:ext cx="6892119" cy="3383465"/>
          </a:xfrm>
          <a:prstGeom prst="rect">
            <a:avLst/>
          </a:prstGeom>
        </p:spPr>
      </p:pic>
    </p:spTree>
    <p:extLst>
      <p:ext uri="{BB962C8B-B14F-4D97-AF65-F5344CB8AC3E}">
        <p14:creationId xmlns:p14="http://schemas.microsoft.com/office/powerpoint/2010/main" val="2080771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826165-0515-984F-9BC3-7353321D994D}"/>
              </a:ext>
            </a:extLst>
          </p:cNvPr>
          <p:cNvSpPr>
            <a:spLocks noGrp="1"/>
          </p:cNvSpPr>
          <p:nvPr>
            <p:ph type="body" sz="quarter" idx="13"/>
          </p:nvPr>
        </p:nvSpPr>
        <p:spPr/>
        <p:txBody>
          <a:bodyPr/>
          <a:lstStyle/>
          <a:p>
            <a:endParaRPr lang="en-US" dirty="0"/>
          </a:p>
        </p:txBody>
      </p:sp>
      <p:sp>
        <p:nvSpPr>
          <p:cNvPr id="3" name="Text Placeholder 2">
            <a:extLst>
              <a:ext uri="{FF2B5EF4-FFF2-40B4-BE49-F238E27FC236}">
                <a16:creationId xmlns:a16="http://schemas.microsoft.com/office/drawing/2014/main" id="{1280B7A4-BDE5-2241-B38D-B5F0DF0C9049}"/>
              </a:ext>
            </a:extLst>
          </p:cNvPr>
          <p:cNvSpPr>
            <a:spLocks noGrp="1"/>
          </p:cNvSpPr>
          <p:nvPr>
            <p:ph type="body" idx="1"/>
          </p:nvPr>
        </p:nvSpPr>
        <p:spPr/>
        <p:txBody>
          <a:bodyPr/>
          <a:lstStyle/>
          <a:p>
            <a:r>
              <a:rPr lang="en-GB" altLang="en-US" sz="2000" dirty="0">
                <a:solidFill>
                  <a:srgbClr val="005492"/>
                </a:solidFill>
              </a:rPr>
              <a:t>APPLiA PI Working Group (PI WG)</a:t>
            </a:r>
          </a:p>
          <a:p>
            <a:r>
              <a:rPr lang="en-GB" altLang="en-US" sz="2000" dirty="0">
                <a:solidFill>
                  <a:srgbClr val="005492"/>
                </a:solidFill>
              </a:rPr>
              <a:t>Meeting 2-3 times a year + monthly conference calls</a:t>
            </a:r>
          </a:p>
          <a:p>
            <a:r>
              <a:rPr lang="en-GB" altLang="en-US" sz="2000" dirty="0">
                <a:solidFill>
                  <a:srgbClr val="005492"/>
                </a:solidFill>
              </a:rPr>
              <a:t>To determine the content of the PI Standard</a:t>
            </a:r>
          </a:p>
          <a:p>
            <a:r>
              <a:rPr lang="en-GB" altLang="en-US" sz="2000" dirty="0">
                <a:solidFill>
                  <a:srgbClr val="005492"/>
                </a:solidFill>
              </a:rPr>
              <a:t>Budget: €22.000 in 2018, divided by all participants</a:t>
            </a:r>
          </a:p>
          <a:p>
            <a:r>
              <a:rPr lang="en-US" altLang="en-US" sz="2000" dirty="0">
                <a:solidFill>
                  <a:srgbClr val="005492"/>
                </a:solidFill>
                <a:sym typeface="Symbol" pitchFamily="2" charset="2"/>
              </a:rPr>
              <a:t>Invited participants: all brands selling in Europe</a:t>
            </a:r>
          </a:p>
          <a:p>
            <a:endParaRPr lang="en-US" dirty="0"/>
          </a:p>
          <a:p>
            <a:endParaRPr lang="en-US" dirty="0"/>
          </a:p>
          <a:p>
            <a:endParaRPr lang="en-US" dirty="0"/>
          </a:p>
        </p:txBody>
      </p:sp>
      <p:sp>
        <p:nvSpPr>
          <p:cNvPr id="4" name="Title 3">
            <a:extLst>
              <a:ext uri="{FF2B5EF4-FFF2-40B4-BE49-F238E27FC236}">
                <a16:creationId xmlns:a16="http://schemas.microsoft.com/office/drawing/2014/main" id="{D1A928B8-A05C-8041-855D-B0A20331D8F8}"/>
              </a:ext>
            </a:extLst>
          </p:cNvPr>
          <p:cNvSpPr>
            <a:spLocks noGrp="1"/>
          </p:cNvSpPr>
          <p:nvPr>
            <p:ph type="title"/>
          </p:nvPr>
        </p:nvSpPr>
        <p:spPr/>
        <p:txBody>
          <a:bodyPr/>
          <a:lstStyle/>
          <a:p>
            <a:r>
              <a:rPr lang="en-US" dirty="0"/>
              <a:t>PI Standard </a:t>
            </a:r>
            <a:r>
              <a:rPr lang="en-US" dirty="0" err="1"/>
              <a:t>organisation</a:t>
            </a:r>
            <a:endParaRPr lang="en-US" dirty="0"/>
          </a:p>
        </p:txBody>
      </p:sp>
      <p:sp>
        <p:nvSpPr>
          <p:cNvPr id="5" name="Slide Number Placeholder 4">
            <a:extLst>
              <a:ext uri="{FF2B5EF4-FFF2-40B4-BE49-F238E27FC236}">
                <a16:creationId xmlns:a16="http://schemas.microsoft.com/office/drawing/2014/main" id="{06968A17-E65A-314F-BE1D-5E3ACA220E90}"/>
              </a:ext>
            </a:extLst>
          </p:cNvPr>
          <p:cNvSpPr>
            <a:spLocks noGrp="1"/>
          </p:cNvSpPr>
          <p:nvPr>
            <p:ph type="sldNum" sz="quarter" idx="12"/>
          </p:nvPr>
        </p:nvSpPr>
        <p:spPr/>
        <p:txBody>
          <a:bodyPr/>
          <a:lstStyle/>
          <a:p>
            <a:fld id="{1D469F5D-9CC1-2D4F-AADB-D82A3EAE1B1E}" type="slidenum">
              <a:rPr lang="en-US" smtClean="0"/>
              <a:pPr/>
              <a:t>18</a:t>
            </a:fld>
            <a:endParaRPr lang="en-US" dirty="0"/>
          </a:p>
        </p:txBody>
      </p:sp>
    </p:spTree>
    <p:extLst>
      <p:ext uri="{BB962C8B-B14F-4D97-AF65-F5344CB8AC3E}">
        <p14:creationId xmlns:p14="http://schemas.microsoft.com/office/powerpoint/2010/main" val="2579526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442A9A-E79F-AE45-ACA3-61289FADF34B}"/>
              </a:ext>
            </a:extLst>
          </p:cNvPr>
          <p:cNvSpPr>
            <a:spLocks noGrp="1"/>
          </p:cNvSpPr>
          <p:nvPr>
            <p:ph type="body" idx="1"/>
          </p:nvPr>
        </p:nvSpPr>
        <p:spPr>
          <a:xfrm>
            <a:off x="439665" y="1368838"/>
            <a:ext cx="8369055" cy="4376642"/>
          </a:xfrm>
        </p:spPr>
        <p:txBody>
          <a:bodyPr>
            <a:normAutofit/>
          </a:bodyPr>
          <a:lstStyle/>
          <a:p>
            <a:pPr marL="0" indent="0">
              <a:buNone/>
            </a:pPr>
            <a:r>
              <a:rPr lang="en-GB" altLang="en-US" sz="1800" b="1" dirty="0">
                <a:solidFill>
                  <a:srgbClr val="005492"/>
                </a:solidFill>
              </a:rPr>
              <a:t>PI Standard</a:t>
            </a:r>
          </a:p>
          <a:p>
            <a:r>
              <a:rPr lang="en-GB" altLang="en-US" sz="1800" dirty="0">
                <a:solidFill>
                  <a:srgbClr val="005492"/>
                </a:solidFill>
              </a:rPr>
              <a:t>Eligible: all companies, retailers, individuals interested</a:t>
            </a:r>
          </a:p>
          <a:p>
            <a:r>
              <a:rPr lang="en-GB" altLang="en-US" sz="1800" dirty="0">
                <a:solidFill>
                  <a:srgbClr val="005492"/>
                </a:solidFill>
              </a:rPr>
              <a:t>No need to be a member of PI Organization</a:t>
            </a:r>
          </a:p>
          <a:p>
            <a:r>
              <a:rPr lang="en-GB" altLang="en-US" sz="1800" dirty="0">
                <a:solidFill>
                  <a:srgbClr val="005492"/>
                </a:solidFill>
              </a:rPr>
              <a:t>Free of charge</a:t>
            </a:r>
          </a:p>
          <a:p>
            <a:r>
              <a:rPr lang="en-GB" altLang="en-US" sz="1800" dirty="0">
                <a:solidFill>
                  <a:srgbClr val="005492"/>
                </a:solidFill>
              </a:rPr>
              <a:t>Get started: </a:t>
            </a:r>
            <a:r>
              <a:rPr lang="en-GB" altLang="en-US" sz="1800" dirty="0">
                <a:solidFill>
                  <a:schemeClr val="accent1">
                    <a:lumMod val="75000"/>
                  </a:schemeClr>
                </a:solidFill>
                <a:hlinkClick r:id="rId2">
                  <a:extLst>
                    <a:ext uri="{A12FA001-AC4F-418D-AE19-62706E023703}">
                      <ahyp:hlinkClr xmlns:ahyp="http://schemas.microsoft.com/office/drawing/2018/hyperlinkcolor" val="tx"/>
                    </a:ext>
                  </a:extLst>
                </a:hlinkClick>
              </a:rPr>
              <a:t>http://www.picertified.com</a:t>
            </a:r>
            <a:endParaRPr lang="en-GB" altLang="en-US" sz="1800" dirty="0">
              <a:solidFill>
                <a:schemeClr val="accent1">
                  <a:lumMod val="75000"/>
                </a:schemeClr>
              </a:solidFill>
            </a:endParaRPr>
          </a:p>
          <a:p>
            <a:pPr marL="0" indent="0">
              <a:buNone/>
            </a:pPr>
            <a:endParaRPr lang="en-GB" altLang="en-US" sz="1800" b="1" dirty="0">
              <a:solidFill>
                <a:srgbClr val="005492"/>
              </a:solidFill>
            </a:endParaRPr>
          </a:p>
          <a:p>
            <a:pPr marL="0" indent="0">
              <a:buNone/>
            </a:pPr>
            <a:r>
              <a:rPr lang="en-GB" altLang="en-US" sz="1800" b="1" dirty="0">
                <a:solidFill>
                  <a:srgbClr val="005492"/>
                </a:solidFill>
              </a:rPr>
              <a:t>PI Organization</a:t>
            </a:r>
          </a:p>
          <a:p>
            <a:r>
              <a:rPr lang="en-GB" altLang="en-US" sz="1800" dirty="0">
                <a:solidFill>
                  <a:srgbClr val="005492"/>
                </a:solidFill>
              </a:rPr>
              <a:t>Eligible: all brands selling in Europe</a:t>
            </a:r>
          </a:p>
          <a:p>
            <a:r>
              <a:rPr lang="en-GB" altLang="en-US" sz="1800" dirty="0">
                <a:solidFill>
                  <a:srgbClr val="005492"/>
                </a:solidFill>
              </a:rPr>
              <a:t>Conditions: adhere to PI Certified agreement</a:t>
            </a:r>
          </a:p>
          <a:p>
            <a:r>
              <a:rPr lang="en-GB" altLang="en-US" sz="1800" dirty="0">
                <a:solidFill>
                  <a:srgbClr val="005492"/>
                </a:solidFill>
              </a:rPr>
              <a:t>Fees: entrance fees &amp; annual fee</a:t>
            </a:r>
          </a:p>
          <a:p>
            <a:r>
              <a:rPr lang="en-GB" altLang="en-US" sz="1800" dirty="0">
                <a:solidFill>
                  <a:srgbClr val="005492"/>
                </a:solidFill>
              </a:rPr>
              <a:t>Please contact APPLiA Secretariat</a:t>
            </a:r>
          </a:p>
          <a:p>
            <a:endParaRPr lang="en-US" dirty="0"/>
          </a:p>
        </p:txBody>
      </p:sp>
      <p:sp>
        <p:nvSpPr>
          <p:cNvPr id="4" name="Title 3">
            <a:extLst>
              <a:ext uri="{FF2B5EF4-FFF2-40B4-BE49-F238E27FC236}">
                <a16:creationId xmlns:a16="http://schemas.microsoft.com/office/drawing/2014/main" id="{C898367A-FBFA-C34C-BB91-B265FE806C1F}"/>
              </a:ext>
            </a:extLst>
          </p:cNvPr>
          <p:cNvSpPr>
            <a:spLocks noGrp="1"/>
          </p:cNvSpPr>
          <p:nvPr>
            <p:ph type="title"/>
          </p:nvPr>
        </p:nvSpPr>
        <p:spPr/>
        <p:txBody>
          <a:bodyPr>
            <a:normAutofit/>
          </a:bodyPr>
          <a:lstStyle/>
          <a:p>
            <a:r>
              <a:rPr lang="en-GB" altLang="en-US" dirty="0"/>
              <a:t>How can you join?</a:t>
            </a:r>
            <a:endParaRPr lang="en-US" dirty="0"/>
          </a:p>
        </p:txBody>
      </p:sp>
      <p:sp>
        <p:nvSpPr>
          <p:cNvPr id="5" name="Slide Number Placeholder 4">
            <a:extLst>
              <a:ext uri="{FF2B5EF4-FFF2-40B4-BE49-F238E27FC236}">
                <a16:creationId xmlns:a16="http://schemas.microsoft.com/office/drawing/2014/main" id="{47E5F07A-2451-F541-BE4B-8AB671DD6D99}"/>
              </a:ext>
            </a:extLst>
          </p:cNvPr>
          <p:cNvSpPr>
            <a:spLocks noGrp="1"/>
          </p:cNvSpPr>
          <p:nvPr>
            <p:ph type="sldNum" sz="quarter" idx="12"/>
          </p:nvPr>
        </p:nvSpPr>
        <p:spPr/>
        <p:txBody>
          <a:bodyPr/>
          <a:lstStyle/>
          <a:p>
            <a:fld id="{1D469F5D-9CC1-2D4F-AADB-D82A3EAE1B1E}" type="slidenum">
              <a:rPr lang="en-US" smtClean="0"/>
              <a:pPr/>
              <a:t>19</a:t>
            </a:fld>
            <a:endParaRPr lang="en-US" dirty="0"/>
          </a:p>
        </p:txBody>
      </p:sp>
    </p:spTree>
    <p:extLst>
      <p:ext uri="{BB962C8B-B14F-4D97-AF65-F5344CB8AC3E}">
        <p14:creationId xmlns:p14="http://schemas.microsoft.com/office/powerpoint/2010/main" val="4293083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APPLiA</a:t>
            </a:r>
          </a:p>
        </p:txBody>
      </p:sp>
      <p:sp>
        <p:nvSpPr>
          <p:cNvPr id="3" name="Subtitle 2"/>
          <p:cNvSpPr>
            <a:spLocks noGrp="1"/>
          </p:cNvSpPr>
          <p:nvPr>
            <p:ph type="subTitle" idx="1"/>
          </p:nvPr>
        </p:nvSpPr>
        <p:spPr>
          <a:xfrm>
            <a:off x="685801" y="1691640"/>
            <a:ext cx="3934324" cy="4373880"/>
          </a:xfrm>
        </p:spPr>
        <p:txBody>
          <a:bodyPr>
            <a:normAutofit/>
          </a:bodyPr>
          <a:lstStyle/>
          <a:p>
            <a:pPr>
              <a:lnSpc>
                <a:spcPct val="150000"/>
              </a:lnSpc>
            </a:pPr>
            <a:r>
              <a:rPr lang="en-GB" dirty="0"/>
              <a:t>APPLiA - Home Appliance Europe represents home appliance manufacturers from across Europe. </a:t>
            </a:r>
          </a:p>
          <a:p>
            <a:pPr>
              <a:lnSpc>
                <a:spcPct val="150000"/>
              </a:lnSpc>
            </a:pPr>
            <a:endParaRPr lang="en-GB" dirty="0"/>
          </a:p>
          <a:p>
            <a:pPr>
              <a:lnSpc>
                <a:spcPct val="150000"/>
              </a:lnSpc>
            </a:pPr>
            <a:r>
              <a:rPr lang="en-GB" dirty="0"/>
              <a:t>By promoting innovative, sustainable policies and solutions for EU homes, APPLiA has helped build the sector into an economic powerhouse, with an annual turnover of EUR 47.6 billion, investing over EUR 1.4 billion in R&amp;D activities and creating nearly 1 million jobs.</a:t>
            </a:r>
            <a:endParaRPr lang="en-US" dirty="0"/>
          </a:p>
          <a:p>
            <a:endParaRPr lang="en-US" dirty="0"/>
          </a:p>
        </p:txBody>
      </p:sp>
      <p:sp>
        <p:nvSpPr>
          <p:cNvPr id="4" name="Slide Number Placeholder 3"/>
          <p:cNvSpPr>
            <a:spLocks noGrp="1"/>
          </p:cNvSpPr>
          <p:nvPr>
            <p:ph type="sldNum" sz="quarter" idx="12"/>
          </p:nvPr>
        </p:nvSpPr>
        <p:spPr/>
        <p:txBody>
          <a:bodyPr/>
          <a:lstStyle/>
          <a:p>
            <a:fld id="{1D469F5D-9CC1-2D4F-AADB-D82A3EAE1B1E}" type="slidenum">
              <a:rPr lang="en-US" smtClean="0"/>
              <a:pPr/>
              <a:t>2</a:t>
            </a:fld>
            <a:endParaRPr lang="en-US" dirty="0"/>
          </a:p>
        </p:txBody>
      </p:sp>
    </p:spTree>
    <p:extLst>
      <p:ext uri="{BB962C8B-B14F-4D97-AF65-F5344CB8AC3E}">
        <p14:creationId xmlns:p14="http://schemas.microsoft.com/office/powerpoint/2010/main" val="757347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err="1"/>
              <a:t>Eoin.kelly@applia-europe.eu</a:t>
            </a:r>
            <a:endParaRPr lang="en-US" dirty="0"/>
          </a:p>
        </p:txBody>
      </p:sp>
    </p:spTree>
    <p:extLst>
      <p:ext uri="{BB962C8B-B14F-4D97-AF65-F5344CB8AC3E}">
        <p14:creationId xmlns:p14="http://schemas.microsoft.com/office/powerpoint/2010/main" val="111879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469F5D-9CC1-2D4F-AADB-D82A3EAE1B1E}" type="slidenum">
              <a:rPr lang="en-US" smtClean="0"/>
              <a:pPr/>
              <a:t>3</a:t>
            </a:fld>
            <a:endParaRPr lang="en-US" dirty="0"/>
          </a:p>
        </p:txBody>
      </p:sp>
      <p:sp>
        <p:nvSpPr>
          <p:cNvPr id="3" name="Title 2"/>
          <p:cNvSpPr>
            <a:spLocks noGrp="1"/>
          </p:cNvSpPr>
          <p:nvPr>
            <p:ph type="title"/>
          </p:nvPr>
        </p:nvSpPr>
        <p:spPr/>
        <p:txBody>
          <a:bodyPr/>
          <a:lstStyle/>
          <a:p>
            <a:r>
              <a:rPr lang="en-US" dirty="0"/>
              <a:t>Direct Members</a:t>
            </a:r>
          </a:p>
        </p:txBody>
      </p:sp>
      <p:sp>
        <p:nvSpPr>
          <p:cNvPr id="4" name="Text Placeholder 3"/>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20571F95-B21B-D44B-A35E-26FEF99F73C1}"/>
              </a:ext>
            </a:extLst>
          </p:cNvPr>
          <p:cNvPicPr>
            <a:picLocks noChangeAspect="1"/>
          </p:cNvPicPr>
          <p:nvPr/>
        </p:nvPicPr>
        <p:blipFill>
          <a:blip r:embed="rId2"/>
          <a:stretch>
            <a:fillRect/>
          </a:stretch>
        </p:blipFill>
        <p:spPr>
          <a:xfrm>
            <a:off x="173649" y="1298033"/>
            <a:ext cx="8825485" cy="3692769"/>
          </a:xfrm>
          <a:prstGeom prst="rect">
            <a:avLst/>
          </a:prstGeom>
        </p:spPr>
      </p:pic>
    </p:spTree>
    <p:extLst>
      <p:ext uri="{BB962C8B-B14F-4D97-AF65-F5344CB8AC3E}">
        <p14:creationId xmlns:p14="http://schemas.microsoft.com/office/powerpoint/2010/main" val="608327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Introduction to PI Standard</a:t>
            </a:r>
          </a:p>
        </p:txBody>
      </p:sp>
      <p:sp>
        <p:nvSpPr>
          <p:cNvPr id="3" name="Text Placeholder 2"/>
          <p:cNvSpPr>
            <a:spLocks noGrp="1"/>
          </p:cNvSpPr>
          <p:nvPr>
            <p:ph type="body" idx="1"/>
          </p:nvPr>
        </p:nvSpPr>
        <p:spPr/>
        <p:txBody>
          <a:bodyPr/>
          <a:lstStyle/>
          <a:p>
            <a:r>
              <a:rPr lang="en-US" sz="2000" dirty="0"/>
              <a:t>One harmonized standard defined by manufacturers</a:t>
            </a:r>
          </a:p>
          <a:p>
            <a:r>
              <a:rPr lang="en-US" sz="2000" dirty="0"/>
              <a:t>Ensures the communication of brand-specific values</a:t>
            </a:r>
          </a:p>
          <a:p>
            <a:r>
              <a:rPr lang="en-US" sz="2000" dirty="0"/>
              <a:t>Having a clear marketing differentiation</a:t>
            </a:r>
          </a:p>
          <a:p>
            <a:r>
              <a:rPr lang="en-US" sz="2000" dirty="0"/>
              <a:t>The initiative helps manufacturers, retailers, and consumers to take full advantage of modern developments in electronic communication and data processing</a:t>
            </a:r>
          </a:p>
          <a:p>
            <a:endParaRPr lang="en-US" dirty="0"/>
          </a:p>
        </p:txBody>
      </p:sp>
      <p:sp>
        <p:nvSpPr>
          <p:cNvPr id="4" name="Title 3"/>
          <p:cNvSpPr>
            <a:spLocks noGrp="1"/>
          </p:cNvSpPr>
          <p:nvPr>
            <p:ph type="title"/>
          </p:nvPr>
        </p:nvSpPr>
        <p:spPr/>
        <p:txBody>
          <a:bodyPr>
            <a:normAutofit/>
          </a:bodyPr>
          <a:lstStyle/>
          <a:p>
            <a:r>
              <a:rPr lang="en-GB" altLang="en-US" dirty="0"/>
              <a:t>What is the PI Standard?</a:t>
            </a:r>
            <a:endParaRPr lang="en-US" dirty="0"/>
          </a:p>
        </p:txBody>
      </p:sp>
      <p:sp>
        <p:nvSpPr>
          <p:cNvPr id="5" name="Slide Number Placeholder 4"/>
          <p:cNvSpPr>
            <a:spLocks noGrp="1"/>
          </p:cNvSpPr>
          <p:nvPr>
            <p:ph type="sldNum" sz="quarter" idx="12"/>
          </p:nvPr>
        </p:nvSpPr>
        <p:spPr/>
        <p:txBody>
          <a:bodyPr/>
          <a:lstStyle/>
          <a:p>
            <a:fld id="{1D469F5D-9CC1-2D4F-AADB-D82A3EAE1B1E}" type="slidenum">
              <a:rPr lang="en-US" smtClean="0"/>
              <a:pPr/>
              <a:t>4</a:t>
            </a:fld>
            <a:endParaRPr lang="en-US" dirty="0"/>
          </a:p>
        </p:txBody>
      </p:sp>
    </p:spTree>
    <p:extLst>
      <p:ext uri="{BB962C8B-B14F-4D97-AF65-F5344CB8AC3E}">
        <p14:creationId xmlns:p14="http://schemas.microsoft.com/office/powerpoint/2010/main" val="2136334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1FA5BC-038A-2645-B4BD-F07E78C24E47}"/>
              </a:ext>
            </a:extLst>
          </p:cNvPr>
          <p:cNvSpPr>
            <a:spLocks noGrp="1"/>
          </p:cNvSpPr>
          <p:nvPr>
            <p:ph type="body" sz="quarter" idx="13"/>
          </p:nvPr>
        </p:nvSpPr>
        <p:spPr/>
        <p:txBody>
          <a:bodyPr/>
          <a:lstStyle/>
          <a:p>
            <a:r>
              <a:rPr lang="en-US" dirty="0"/>
              <a:t>PI certified companies</a:t>
            </a:r>
          </a:p>
        </p:txBody>
      </p:sp>
      <p:sp>
        <p:nvSpPr>
          <p:cNvPr id="4" name="Title 3">
            <a:extLst>
              <a:ext uri="{FF2B5EF4-FFF2-40B4-BE49-F238E27FC236}">
                <a16:creationId xmlns:a16="http://schemas.microsoft.com/office/drawing/2014/main" id="{CC194098-117E-4B41-9A8E-418EDC53DE8D}"/>
              </a:ext>
            </a:extLst>
          </p:cNvPr>
          <p:cNvSpPr>
            <a:spLocks noGrp="1"/>
          </p:cNvSpPr>
          <p:nvPr>
            <p:ph type="title"/>
          </p:nvPr>
        </p:nvSpPr>
        <p:spPr/>
        <p:txBody>
          <a:bodyPr/>
          <a:lstStyle/>
          <a:p>
            <a:r>
              <a:rPr lang="en-US" dirty="0"/>
              <a:t>Who develops &amp; maintains the PI Standard?</a:t>
            </a:r>
          </a:p>
        </p:txBody>
      </p:sp>
      <p:sp>
        <p:nvSpPr>
          <p:cNvPr id="5" name="Slide Number Placeholder 4">
            <a:extLst>
              <a:ext uri="{FF2B5EF4-FFF2-40B4-BE49-F238E27FC236}">
                <a16:creationId xmlns:a16="http://schemas.microsoft.com/office/drawing/2014/main" id="{22C3885F-AC80-6647-A149-25A2026AE6A6}"/>
              </a:ext>
            </a:extLst>
          </p:cNvPr>
          <p:cNvSpPr>
            <a:spLocks noGrp="1"/>
          </p:cNvSpPr>
          <p:nvPr>
            <p:ph type="sldNum" sz="quarter" idx="12"/>
          </p:nvPr>
        </p:nvSpPr>
        <p:spPr/>
        <p:txBody>
          <a:bodyPr/>
          <a:lstStyle/>
          <a:p>
            <a:fld id="{1D469F5D-9CC1-2D4F-AADB-D82A3EAE1B1E}" type="slidenum">
              <a:rPr lang="en-US" smtClean="0"/>
              <a:pPr/>
              <a:t>5</a:t>
            </a:fld>
            <a:endParaRPr lang="en-US" dirty="0"/>
          </a:p>
        </p:txBody>
      </p:sp>
      <p:pic>
        <p:nvPicPr>
          <p:cNvPr id="6" name="Picture 5">
            <a:extLst>
              <a:ext uri="{FF2B5EF4-FFF2-40B4-BE49-F238E27FC236}">
                <a16:creationId xmlns:a16="http://schemas.microsoft.com/office/drawing/2014/main" id="{1D88E14C-EF39-BE4C-B63D-50894E4E4DD3}"/>
              </a:ext>
            </a:extLst>
          </p:cNvPr>
          <p:cNvPicPr>
            <a:picLocks noChangeAspect="1"/>
          </p:cNvPicPr>
          <p:nvPr/>
        </p:nvPicPr>
        <p:blipFill rotWithShape="1">
          <a:blip r:embed="rId2"/>
          <a:srcRect l="-107" t="381" r="84649" b="71535"/>
          <a:stretch/>
        </p:blipFill>
        <p:spPr>
          <a:xfrm>
            <a:off x="417939" y="1416744"/>
            <a:ext cx="1726240" cy="1312310"/>
          </a:xfrm>
          <a:prstGeom prst="rect">
            <a:avLst/>
          </a:prstGeom>
        </p:spPr>
      </p:pic>
      <p:pic>
        <p:nvPicPr>
          <p:cNvPr id="7" name="Picture 6">
            <a:extLst>
              <a:ext uri="{FF2B5EF4-FFF2-40B4-BE49-F238E27FC236}">
                <a16:creationId xmlns:a16="http://schemas.microsoft.com/office/drawing/2014/main" id="{CB61AFE7-0DB6-8E48-9396-471A2EC4C5D7}"/>
              </a:ext>
            </a:extLst>
          </p:cNvPr>
          <p:cNvPicPr>
            <a:picLocks noChangeAspect="1"/>
          </p:cNvPicPr>
          <p:nvPr/>
        </p:nvPicPr>
        <p:blipFill rotWithShape="1">
          <a:blip r:embed="rId2"/>
          <a:srcRect l="34999" r="25307" b="71321"/>
          <a:stretch/>
        </p:blipFill>
        <p:spPr>
          <a:xfrm>
            <a:off x="1978856" y="1402326"/>
            <a:ext cx="4299234" cy="1299682"/>
          </a:xfrm>
          <a:prstGeom prst="rect">
            <a:avLst/>
          </a:prstGeom>
        </p:spPr>
      </p:pic>
      <p:pic>
        <p:nvPicPr>
          <p:cNvPr id="8" name="Picture 7">
            <a:extLst>
              <a:ext uri="{FF2B5EF4-FFF2-40B4-BE49-F238E27FC236}">
                <a16:creationId xmlns:a16="http://schemas.microsoft.com/office/drawing/2014/main" id="{D54843A3-1E87-FA4B-A2B7-39B8DAFCE467}"/>
              </a:ext>
            </a:extLst>
          </p:cNvPr>
          <p:cNvPicPr>
            <a:picLocks noChangeAspect="1"/>
          </p:cNvPicPr>
          <p:nvPr/>
        </p:nvPicPr>
        <p:blipFill rotWithShape="1">
          <a:blip r:embed="rId2"/>
          <a:srcRect l="37027" t="25994" r="40351" b="52139"/>
          <a:stretch/>
        </p:blipFill>
        <p:spPr>
          <a:xfrm>
            <a:off x="6053144" y="1618072"/>
            <a:ext cx="2679976" cy="1083936"/>
          </a:xfrm>
          <a:prstGeom prst="rect">
            <a:avLst/>
          </a:prstGeom>
        </p:spPr>
      </p:pic>
      <p:pic>
        <p:nvPicPr>
          <p:cNvPr id="9" name="Picture 8">
            <a:extLst>
              <a:ext uri="{FF2B5EF4-FFF2-40B4-BE49-F238E27FC236}">
                <a16:creationId xmlns:a16="http://schemas.microsoft.com/office/drawing/2014/main" id="{DEE10C3D-AEF1-1847-9E75-20539E6F6D89}"/>
              </a:ext>
            </a:extLst>
          </p:cNvPr>
          <p:cNvPicPr>
            <a:picLocks noChangeAspect="1"/>
          </p:cNvPicPr>
          <p:nvPr/>
        </p:nvPicPr>
        <p:blipFill rotWithShape="1">
          <a:blip r:embed="rId2"/>
          <a:srcRect l="77837" t="25994" r="4656" b="52139"/>
          <a:stretch/>
        </p:blipFill>
        <p:spPr>
          <a:xfrm>
            <a:off x="536122" y="2582961"/>
            <a:ext cx="1773664" cy="926999"/>
          </a:xfrm>
          <a:prstGeom prst="rect">
            <a:avLst/>
          </a:prstGeom>
        </p:spPr>
      </p:pic>
      <p:pic>
        <p:nvPicPr>
          <p:cNvPr id="10" name="Picture 9">
            <a:extLst>
              <a:ext uri="{FF2B5EF4-FFF2-40B4-BE49-F238E27FC236}">
                <a16:creationId xmlns:a16="http://schemas.microsoft.com/office/drawing/2014/main" id="{A5ABA003-A41A-3C41-A9F7-0FCDACEB482C}"/>
              </a:ext>
            </a:extLst>
          </p:cNvPr>
          <p:cNvPicPr>
            <a:picLocks noChangeAspect="1"/>
          </p:cNvPicPr>
          <p:nvPr/>
        </p:nvPicPr>
        <p:blipFill rotWithShape="1">
          <a:blip r:embed="rId2"/>
          <a:srcRect l="13229" t="45788" r="52863" b="33952"/>
          <a:stretch/>
        </p:blipFill>
        <p:spPr>
          <a:xfrm>
            <a:off x="2209528" y="2500282"/>
            <a:ext cx="4000200" cy="1000050"/>
          </a:xfrm>
          <a:prstGeom prst="rect">
            <a:avLst/>
          </a:prstGeom>
        </p:spPr>
      </p:pic>
      <p:pic>
        <p:nvPicPr>
          <p:cNvPr id="11" name="Picture 10">
            <a:extLst>
              <a:ext uri="{FF2B5EF4-FFF2-40B4-BE49-F238E27FC236}">
                <a16:creationId xmlns:a16="http://schemas.microsoft.com/office/drawing/2014/main" id="{37D864F0-9FF9-A047-B4D8-813463C94B97}"/>
              </a:ext>
            </a:extLst>
          </p:cNvPr>
          <p:cNvPicPr>
            <a:picLocks noChangeAspect="1"/>
          </p:cNvPicPr>
          <p:nvPr/>
        </p:nvPicPr>
        <p:blipFill rotWithShape="1">
          <a:blip r:embed="rId2"/>
          <a:srcRect l="75236" t="61172" r="1727" b="9788"/>
          <a:stretch/>
        </p:blipFill>
        <p:spPr>
          <a:xfrm>
            <a:off x="6023039" y="2378305"/>
            <a:ext cx="2335275" cy="1231793"/>
          </a:xfrm>
          <a:prstGeom prst="rect">
            <a:avLst/>
          </a:prstGeom>
        </p:spPr>
      </p:pic>
    </p:spTree>
    <p:extLst>
      <p:ext uri="{BB962C8B-B14F-4D97-AF65-F5344CB8AC3E}">
        <p14:creationId xmlns:p14="http://schemas.microsoft.com/office/powerpoint/2010/main" val="149718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E13C0D-89EB-5544-9238-B60CFAB54AFB}"/>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3A4832FA-768B-8942-905E-A2D73CE4F839}"/>
              </a:ext>
            </a:extLst>
          </p:cNvPr>
          <p:cNvSpPr>
            <a:spLocks noGrp="1"/>
          </p:cNvSpPr>
          <p:nvPr>
            <p:ph type="body" idx="1"/>
          </p:nvPr>
        </p:nvSpPr>
        <p:spPr/>
        <p:txBody>
          <a:bodyPr/>
          <a:lstStyle/>
          <a:p>
            <a:endParaRPr lang="en-US" dirty="0"/>
          </a:p>
        </p:txBody>
      </p:sp>
      <p:sp>
        <p:nvSpPr>
          <p:cNvPr id="4" name="Title 3">
            <a:extLst>
              <a:ext uri="{FF2B5EF4-FFF2-40B4-BE49-F238E27FC236}">
                <a16:creationId xmlns:a16="http://schemas.microsoft.com/office/drawing/2014/main" id="{C2FD24A7-6213-FF44-BF90-85B1C21E1A15}"/>
              </a:ext>
            </a:extLst>
          </p:cNvPr>
          <p:cNvSpPr>
            <a:spLocks noGrp="1"/>
          </p:cNvSpPr>
          <p:nvPr>
            <p:ph type="title"/>
          </p:nvPr>
        </p:nvSpPr>
        <p:spPr/>
        <p:txBody>
          <a:bodyPr/>
          <a:lstStyle/>
          <a:p>
            <a:r>
              <a:rPr lang="en-US" dirty="0"/>
              <a:t>Why was PI Standard created?</a:t>
            </a:r>
          </a:p>
        </p:txBody>
      </p:sp>
      <p:sp>
        <p:nvSpPr>
          <p:cNvPr id="5" name="Slide Number Placeholder 4">
            <a:extLst>
              <a:ext uri="{FF2B5EF4-FFF2-40B4-BE49-F238E27FC236}">
                <a16:creationId xmlns:a16="http://schemas.microsoft.com/office/drawing/2014/main" id="{6C36F3CE-4262-584A-9F6E-4C7D41564C02}"/>
              </a:ext>
            </a:extLst>
          </p:cNvPr>
          <p:cNvSpPr>
            <a:spLocks noGrp="1"/>
          </p:cNvSpPr>
          <p:nvPr>
            <p:ph type="sldNum" sz="quarter" idx="12"/>
          </p:nvPr>
        </p:nvSpPr>
        <p:spPr/>
        <p:txBody>
          <a:bodyPr/>
          <a:lstStyle/>
          <a:p>
            <a:fld id="{1D469F5D-9CC1-2D4F-AADB-D82A3EAE1B1E}" type="slidenum">
              <a:rPr lang="en-US" smtClean="0"/>
              <a:pPr/>
              <a:t>6</a:t>
            </a:fld>
            <a:endParaRPr lang="en-US" dirty="0"/>
          </a:p>
        </p:txBody>
      </p:sp>
      <p:pic>
        <p:nvPicPr>
          <p:cNvPr id="6" name="Picture 10">
            <a:extLst>
              <a:ext uri="{FF2B5EF4-FFF2-40B4-BE49-F238E27FC236}">
                <a16:creationId xmlns:a16="http://schemas.microsoft.com/office/drawing/2014/main" id="{3516973B-BEE9-9940-889A-48D0A6CFEDD9}"/>
              </a:ext>
            </a:extLst>
          </p:cNvPr>
          <p:cNvPicPr>
            <a:picLocks noChangeAspect="1"/>
          </p:cNvPicPr>
          <p:nvPr/>
        </p:nvPicPr>
        <p:blipFill>
          <a:blip r:embed="rId2">
            <a:extLst>
              <a:ext uri="{28A0092B-C50C-407E-A947-70E740481C1C}">
                <a14:useLocalDpi xmlns:a14="http://schemas.microsoft.com/office/drawing/2010/main" val="0"/>
              </a:ext>
            </a:extLst>
          </a:blip>
          <a:srcRect b="3468"/>
          <a:stretch>
            <a:fillRect/>
          </a:stretch>
        </p:blipFill>
        <p:spPr bwMode="auto">
          <a:xfrm>
            <a:off x="122238" y="1143000"/>
            <a:ext cx="8983662"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1949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18F4FD-7B2B-8C43-9B75-3786B0329A01}"/>
              </a:ext>
            </a:extLst>
          </p:cNvPr>
          <p:cNvSpPr>
            <a:spLocks noGrp="1"/>
          </p:cNvSpPr>
          <p:nvPr>
            <p:ph type="body" sz="quarter" idx="13"/>
          </p:nvPr>
        </p:nvSpPr>
        <p:spPr/>
        <p:txBody>
          <a:bodyPr/>
          <a:lstStyle/>
          <a:p>
            <a:r>
              <a:rPr lang="en-US" dirty="0"/>
              <a:t>One harmonized standard</a:t>
            </a:r>
          </a:p>
        </p:txBody>
      </p:sp>
      <p:sp>
        <p:nvSpPr>
          <p:cNvPr id="3" name="Text Placeholder 2">
            <a:extLst>
              <a:ext uri="{FF2B5EF4-FFF2-40B4-BE49-F238E27FC236}">
                <a16:creationId xmlns:a16="http://schemas.microsoft.com/office/drawing/2014/main" id="{9199AD82-D9F5-2341-8D02-94A06188E1AF}"/>
              </a:ext>
            </a:extLst>
          </p:cNvPr>
          <p:cNvSpPr>
            <a:spLocks noGrp="1"/>
          </p:cNvSpPr>
          <p:nvPr>
            <p:ph type="body" idx="1"/>
          </p:nvPr>
        </p:nvSpPr>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pPr marL="0" indent="0">
              <a:spcBef>
                <a:spcPct val="0"/>
              </a:spcBef>
              <a:buNone/>
            </a:pPr>
            <a:endParaRPr lang="en-US" altLang="en-US" dirty="0"/>
          </a:p>
          <a:p>
            <a:pPr marL="0" indent="0">
              <a:spcBef>
                <a:spcPct val="0"/>
              </a:spcBef>
              <a:buNone/>
            </a:pPr>
            <a:endParaRPr lang="en-US" altLang="en-US" dirty="0">
              <a:solidFill>
                <a:srgbClr val="005492"/>
              </a:solidFill>
            </a:endParaRPr>
          </a:p>
          <a:p>
            <a:pPr marL="0" indent="0">
              <a:spcBef>
                <a:spcPct val="0"/>
              </a:spcBef>
              <a:buNone/>
            </a:pPr>
            <a:endParaRPr lang="en-US" altLang="en-US" dirty="0">
              <a:solidFill>
                <a:srgbClr val="005492"/>
              </a:solidFill>
            </a:endParaRPr>
          </a:p>
          <a:p>
            <a:pPr>
              <a:spcBef>
                <a:spcPct val="0"/>
              </a:spcBef>
            </a:pPr>
            <a:r>
              <a:rPr lang="en-US" altLang="en-US" dirty="0">
                <a:solidFill>
                  <a:srgbClr val="005492"/>
                </a:solidFill>
              </a:rPr>
              <a:t>Defined by manufacturers</a:t>
            </a:r>
          </a:p>
          <a:p>
            <a:pPr>
              <a:spcBef>
                <a:spcPct val="0"/>
              </a:spcBef>
            </a:pPr>
            <a:r>
              <a:rPr lang="en-US" altLang="en-US" dirty="0">
                <a:solidFill>
                  <a:srgbClr val="005492"/>
                </a:solidFill>
              </a:rPr>
              <a:t>Used for all trading partners</a:t>
            </a:r>
          </a:p>
          <a:p>
            <a:pPr>
              <a:spcBef>
                <a:spcPct val="0"/>
              </a:spcBef>
            </a:pPr>
            <a:r>
              <a:rPr lang="en-US" altLang="en-US" dirty="0">
                <a:solidFill>
                  <a:srgbClr val="005492"/>
                </a:solidFill>
              </a:rPr>
              <a:t>Ensures the communication of brand-specific values</a:t>
            </a:r>
          </a:p>
          <a:p>
            <a:pPr>
              <a:spcBef>
                <a:spcPct val="0"/>
              </a:spcBef>
            </a:pPr>
            <a:r>
              <a:rPr lang="en-US" altLang="en-US" dirty="0">
                <a:solidFill>
                  <a:srgbClr val="005492"/>
                </a:solidFill>
              </a:rPr>
              <a:t>Having a clear marketing differentiation</a:t>
            </a:r>
          </a:p>
          <a:p>
            <a:endParaRPr lang="en-US" dirty="0"/>
          </a:p>
          <a:p>
            <a:endParaRPr lang="en-US" dirty="0"/>
          </a:p>
        </p:txBody>
      </p:sp>
      <p:sp>
        <p:nvSpPr>
          <p:cNvPr id="4" name="Title 3">
            <a:extLst>
              <a:ext uri="{FF2B5EF4-FFF2-40B4-BE49-F238E27FC236}">
                <a16:creationId xmlns:a16="http://schemas.microsoft.com/office/drawing/2014/main" id="{F995129D-7D90-054F-98D4-7A3EB59308CF}"/>
              </a:ext>
            </a:extLst>
          </p:cNvPr>
          <p:cNvSpPr>
            <a:spLocks noGrp="1"/>
          </p:cNvSpPr>
          <p:nvPr>
            <p:ph type="title"/>
          </p:nvPr>
        </p:nvSpPr>
        <p:spPr/>
        <p:txBody>
          <a:bodyPr/>
          <a:lstStyle/>
          <a:p>
            <a:r>
              <a:rPr lang="en-US" dirty="0"/>
              <a:t>How does it work now?</a:t>
            </a:r>
          </a:p>
        </p:txBody>
      </p:sp>
      <p:sp>
        <p:nvSpPr>
          <p:cNvPr id="5" name="Slide Number Placeholder 4">
            <a:extLst>
              <a:ext uri="{FF2B5EF4-FFF2-40B4-BE49-F238E27FC236}">
                <a16:creationId xmlns:a16="http://schemas.microsoft.com/office/drawing/2014/main" id="{FA28F459-6905-2147-AED1-662C3FB0FD63}"/>
              </a:ext>
            </a:extLst>
          </p:cNvPr>
          <p:cNvSpPr>
            <a:spLocks noGrp="1"/>
          </p:cNvSpPr>
          <p:nvPr>
            <p:ph type="sldNum" sz="quarter" idx="12"/>
          </p:nvPr>
        </p:nvSpPr>
        <p:spPr/>
        <p:txBody>
          <a:bodyPr/>
          <a:lstStyle/>
          <a:p>
            <a:fld id="{1D469F5D-9CC1-2D4F-AADB-D82A3EAE1B1E}" type="slidenum">
              <a:rPr lang="en-US" smtClean="0"/>
              <a:pPr/>
              <a:t>7</a:t>
            </a:fld>
            <a:endParaRPr lang="en-US" dirty="0"/>
          </a:p>
        </p:txBody>
      </p:sp>
      <p:pic>
        <p:nvPicPr>
          <p:cNvPr id="6" name="Content Placeholder 5">
            <a:extLst>
              <a:ext uri="{FF2B5EF4-FFF2-40B4-BE49-F238E27FC236}">
                <a16:creationId xmlns:a16="http://schemas.microsoft.com/office/drawing/2014/main" id="{33376FDF-3757-6844-9FE0-00D764480D1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2029" y="1341721"/>
            <a:ext cx="8848725" cy="2400300"/>
          </a:xfrm>
        </p:spPr>
      </p:pic>
    </p:spTree>
    <p:extLst>
      <p:ext uri="{BB962C8B-B14F-4D97-AF65-F5344CB8AC3E}">
        <p14:creationId xmlns:p14="http://schemas.microsoft.com/office/powerpoint/2010/main" val="2706745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3050EF-0449-3143-9522-1C1A4C776D22}"/>
              </a:ext>
            </a:extLst>
          </p:cNvPr>
          <p:cNvSpPr>
            <a:spLocks noGrp="1"/>
          </p:cNvSpPr>
          <p:nvPr>
            <p:ph type="body" sz="quarter" idx="13"/>
          </p:nvPr>
        </p:nvSpPr>
        <p:spPr/>
        <p:txBody>
          <a:bodyPr/>
          <a:lstStyle/>
          <a:p>
            <a:r>
              <a:rPr lang="en-US" dirty="0"/>
              <a:t>Example: washing machines </a:t>
            </a:r>
          </a:p>
        </p:txBody>
      </p:sp>
      <p:graphicFrame>
        <p:nvGraphicFramePr>
          <p:cNvPr id="6" name="Diagram 5">
            <a:extLst>
              <a:ext uri="{FF2B5EF4-FFF2-40B4-BE49-F238E27FC236}">
                <a16:creationId xmlns:a16="http://schemas.microsoft.com/office/drawing/2014/main" id="{F5372279-AD3C-834F-B25C-C5863E870D24}"/>
              </a:ext>
            </a:extLst>
          </p:cNvPr>
          <p:cNvGraphicFramePr/>
          <p:nvPr>
            <p:extLst>
              <p:ext uri="{D42A27DB-BD31-4B8C-83A1-F6EECF244321}">
                <p14:modId xmlns:p14="http://schemas.microsoft.com/office/powerpoint/2010/main" val="664257515"/>
              </p:ext>
            </p:extLst>
          </p:nvPr>
        </p:nvGraphicFramePr>
        <p:xfrm>
          <a:off x="439665" y="1368839"/>
          <a:ext cx="8293455" cy="3551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B197EBF7-1706-184F-9A93-2A060DAC1699}"/>
              </a:ext>
            </a:extLst>
          </p:cNvPr>
          <p:cNvSpPr>
            <a:spLocks noGrp="1"/>
          </p:cNvSpPr>
          <p:nvPr>
            <p:ph type="title"/>
          </p:nvPr>
        </p:nvSpPr>
        <p:spPr/>
        <p:txBody>
          <a:bodyPr>
            <a:normAutofit/>
          </a:bodyPr>
          <a:lstStyle/>
          <a:p>
            <a:r>
              <a:rPr lang="en-GB" dirty="0"/>
              <a:t>PI Data – What kind of information is included?</a:t>
            </a:r>
            <a:endParaRPr lang="en-US" dirty="0"/>
          </a:p>
        </p:txBody>
      </p:sp>
      <p:sp>
        <p:nvSpPr>
          <p:cNvPr id="5" name="Slide Number Placeholder 4">
            <a:extLst>
              <a:ext uri="{FF2B5EF4-FFF2-40B4-BE49-F238E27FC236}">
                <a16:creationId xmlns:a16="http://schemas.microsoft.com/office/drawing/2014/main" id="{083D589D-44B5-7243-B8B5-904DCA009ABA}"/>
              </a:ext>
            </a:extLst>
          </p:cNvPr>
          <p:cNvSpPr>
            <a:spLocks noGrp="1"/>
          </p:cNvSpPr>
          <p:nvPr>
            <p:ph type="sldNum" sz="quarter" idx="12"/>
          </p:nvPr>
        </p:nvSpPr>
        <p:spPr/>
        <p:txBody>
          <a:bodyPr/>
          <a:lstStyle/>
          <a:p>
            <a:fld id="{1D469F5D-9CC1-2D4F-AADB-D82A3EAE1B1E}" type="slidenum">
              <a:rPr lang="en-US" smtClean="0"/>
              <a:pPr/>
              <a:t>8</a:t>
            </a:fld>
            <a:endParaRPr lang="en-US" dirty="0"/>
          </a:p>
        </p:txBody>
      </p:sp>
    </p:spTree>
    <p:extLst>
      <p:ext uri="{BB962C8B-B14F-4D97-AF65-F5344CB8AC3E}">
        <p14:creationId xmlns:p14="http://schemas.microsoft.com/office/powerpoint/2010/main" val="3438189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B8AA38-C31A-DD4F-99BB-E56DA312940A}"/>
              </a:ext>
            </a:extLst>
          </p:cNvPr>
          <p:cNvSpPr>
            <a:spLocks noGrp="1"/>
          </p:cNvSpPr>
          <p:nvPr>
            <p:ph type="body" sz="quarter" idx="13"/>
          </p:nvPr>
        </p:nvSpPr>
        <p:spPr/>
        <p:txBody>
          <a:bodyPr/>
          <a:lstStyle/>
          <a:p>
            <a:r>
              <a:rPr lang="en-US" dirty="0"/>
              <a:t>Level of standardisation in PI data</a:t>
            </a:r>
          </a:p>
        </p:txBody>
      </p:sp>
      <p:sp>
        <p:nvSpPr>
          <p:cNvPr id="4" name="Title 3">
            <a:extLst>
              <a:ext uri="{FF2B5EF4-FFF2-40B4-BE49-F238E27FC236}">
                <a16:creationId xmlns:a16="http://schemas.microsoft.com/office/drawing/2014/main" id="{4849DC11-0EE3-4541-A44A-76DA787B3834}"/>
              </a:ext>
            </a:extLst>
          </p:cNvPr>
          <p:cNvSpPr>
            <a:spLocks noGrp="1"/>
          </p:cNvSpPr>
          <p:nvPr>
            <p:ph type="title"/>
          </p:nvPr>
        </p:nvSpPr>
        <p:spPr/>
        <p:txBody>
          <a:bodyPr/>
          <a:lstStyle/>
          <a:p>
            <a:r>
              <a:rPr lang="en-US" dirty="0"/>
              <a:t>PI Data</a:t>
            </a:r>
          </a:p>
        </p:txBody>
      </p:sp>
      <p:sp>
        <p:nvSpPr>
          <p:cNvPr id="5" name="Slide Number Placeholder 4">
            <a:extLst>
              <a:ext uri="{FF2B5EF4-FFF2-40B4-BE49-F238E27FC236}">
                <a16:creationId xmlns:a16="http://schemas.microsoft.com/office/drawing/2014/main" id="{0295549B-5934-5247-8C04-04CF80BFEB28}"/>
              </a:ext>
            </a:extLst>
          </p:cNvPr>
          <p:cNvSpPr>
            <a:spLocks noGrp="1"/>
          </p:cNvSpPr>
          <p:nvPr>
            <p:ph type="sldNum" sz="quarter" idx="12"/>
          </p:nvPr>
        </p:nvSpPr>
        <p:spPr/>
        <p:txBody>
          <a:bodyPr/>
          <a:lstStyle/>
          <a:p>
            <a:fld id="{1D469F5D-9CC1-2D4F-AADB-D82A3EAE1B1E}" type="slidenum">
              <a:rPr lang="en-US" smtClean="0"/>
              <a:pPr/>
              <a:t>9</a:t>
            </a:fld>
            <a:endParaRPr lang="en-US" dirty="0"/>
          </a:p>
        </p:txBody>
      </p:sp>
      <p:pic>
        <p:nvPicPr>
          <p:cNvPr id="10" name="Picture 9">
            <a:extLst>
              <a:ext uri="{FF2B5EF4-FFF2-40B4-BE49-F238E27FC236}">
                <a16:creationId xmlns:a16="http://schemas.microsoft.com/office/drawing/2014/main" id="{02E7AE77-9838-B34F-9FFD-2364092B3A70}"/>
              </a:ext>
            </a:extLst>
          </p:cNvPr>
          <p:cNvPicPr>
            <a:picLocks noChangeAspect="1"/>
          </p:cNvPicPr>
          <p:nvPr/>
        </p:nvPicPr>
        <p:blipFill>
          <a:blip r:embed="rId2"/>
          <a:stretch>
            <a:fillRect/>
          </a:stretch>
        </p:blipFill>
        <p:spPr>
          <a:xfrm>
            <a:off x="532169" y="729025"/>
            <a:ext cx="6798272" cy="4213891"/>
          </a:xfrm>
          <a:prstGeom prst="rect">
            <a:avLst/>
          </a:prstGeom>
        </p:spPr>
      </p:pic>
    </p:spTree>
    <p:extLst>
      <p:ext uri="{BB962C8B-B14F-4D97-AF65-F5344CB8AC3E}">
        <p14:creationId xmlns:p14="http://schemas.microsoft.com/office/powerpoint/2010/main" val="1346958519"/>
      </p:ext>
    </p:extLst>
  </p:cSld>
  <p:clrMapOvr>
    <a:masterClrMapping/>
  </p:clrMapOvr>
</p:sld>
</file>

<file path=ppt/theme/theme1.xml><?xml version="1.0" encoding="utf-8"?>
<a:theme xmlns:a="http://schemas.openxmlformats.org/drawingml/2006/main" name="APPLiA Position Paper">
  <a:themeElements>
    <a:clrScheme name="Custom 1">
      <a:dk1>
        <a:srgbClr val="000000"/>
      </a:dk1>
      <a:lt1>
        <a:srgbClr val="FFFFFF"/>
      </a:lt1>
      <a:dk2>
        <a:srgbClr val="0099A7"/>
      </a:dk2>
      <a:lt2>
        <a:srgbClr val="0046BA"/>
      </a:lt2>
      <a:accent1>
        <a:srgbClr val="00B089"/>
      </a:accent1>
      <a:accent2>
        <a:srgbClr val="3BB4E4"/>
      </a:accent2>
      <a:accent3>
        <a:srgbClr val="C9003D"/>
      </a:accent3>
      <a:accent4>
        <a:srgbClr val="13A441"/>
      </a:accent4>
      <a:accent5>
        <a:srgbClr val="951A81"/>
      </a:accent5>
      <a:accent6>
        <a:srgbClr val="70AD47"/>
      </a:accent6>
      <a:hlink>
        <a:srgbClr val="FFFFFF"/>
      </a:hlink>
      <a:folHlink>
        <a:srgbClr val="0099A7"/>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394CCBB-8EF6-6540-A353-444C80C80253}" vid="{110E1C27-1D69-8A4A-AE0D-CC896A8443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483</TotalTime>
  <Words>605</Words>
  <Application>Microsoft Macintosh PowerPoint</Application>
  <PresentationFormat>On-screen Show (4:3)</PresentationFormat>
  <Paragraphs>152</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Verdana</vt:lpstr>
      <vt:lpstr>APPLiA Position Paper</vt:lpstr>
      <vt:lpstr>Product Information (PI) Standard</vt:lpstr>
      <vt:lpstr>APPLiA</vt:lpstr>
      <vt:lpstr>Direct Members</vt:lpstr>
      <vt:lpstr>What is the PI Standard?</vt:lpstr>
      <vt:lpstr>Who develops &amp; maintains the PI Standard?</vt:lpstr>
      <vt:lpstr>Why was PI Standard created?</vt:lpstr>
      <vt:lpstr>How does it work now?</vt:lpstr>
      <vt:lpstr>PI Data – What kind of information is included?</vt:lpstr>
      <vt:lpstr>PI Data</vt:lpstr>
      <vt:lpstr>Example: Basic information</vt:lpstr>
      <vt:lpstr>Example: Energy Label Information</vt:lpstr>
      <vt:lpstr>Example: Features</vt:lpstr>
      <vt:lpstr>Example: Marketing &amp; Communication</vt:lpstr>
      <vt:lpstr>Benefits</vt:lpstr>
      <vt:lpstr>What has PI done so far? </vt:lpstr>
      <vt:lpstr>What has PI done so far?</vt:lpstr>
      <vt:lpstr>What has PI done so far?</vt:lpstr>
      <vt:lpstr>PI Standard organisation</vt:lpstr>
      <vt:lpstr>How can you join?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LENKA JANCOVA</dc:creator>
  <cp:lastModifiedBy>Eoin Kelly</cp:lastModifiedBy>
  <cp:revision>17</cp:revision>
  <dcterms:created xsi:type="dcterms:W3CDTF">2018-07-30T13:27:50Z</dcterms:created>
  <dcterms:modified xsi:type="dcterms:W3CDTF">2019-03-05T11:43:41Z</dcterms:modified>
</cp:coreProperties>
</file>